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17"/>
  </p:notesMasterIdLst>
  <p:handoutMasterIdLst>
    <p:handoutMasterId r:id="rId18"/>
  </p:handoutMasterIdLst>
  <p:sldIdLst>
    <p:sldId id="256" r:id="rId2"/>
    <p:sldId id="258" r:id="rId3"/>
    <p:sldId id="261" r:id="rId4"/>
    <p:sldId id="263" r:id="rId5"/>
    <p:sldId id="262" r:id="rId6"/>
    <p:sldId id="265" r:id="rId7"/>
    <p:sldId id="266" r:id="rId8"/>
    <p:sldId id="271" r:id="rId9"/>
    <p:sldId id="267" r:id="rId10"/>
    <p:sldId id="272" r:id="rId11"/>
    <p:sldId id="269" r:id="rId12"/>
    <p:sldId id="270" r:id="rId13"/>
    <p:sldId id="355" r:id="rId14"/>
    <p:sldId id="353" r:id="rId15"/>
    <p:sldId id="264" r:id="rId16"/>
  </p:sldIdLst>
  <p:sldSz cx="12192000" cy="6858000"/>
  <p:notesSz cx="6858000" cy="9144000"/>
  <p:defaultTextStyle>
    <a:defPPr>
      <a:defRPr lang="en-US"/>
    </a:defPPr>
    <a:lvl1pPr marL="0" indent="0" algn="l" defTabSz="914400" rtl="0" eaLnBrk="1" latinLnBrk="0" hangingPunct="1">
      <a:lnSpc>
        <a:spcPct val="100000"/>
      </a:lnSpc>
      <a:spcBef>
        <a:spcPts val="800"/>
      </a:spcBef>
      <a:buFont typeface="Arial" panose="020B0604020202020204" pitchFamily="34" charset="0"/>
      <a:buNone/>
      <a:defRPr sz="1200" kern="1200">
        <a:solidFill>
          <a:schemeClr val="tx2"/>
        </a:solidFill>
        <a:latin typeface="+mn-lt"/>
        <a:ea typeface="+mn-ea"/>
        <a:cs typeface="+mn-cs"/>
      </a:defRPr>
    </a:lvl1pPr>
    <a:lvl2pPr marL="0" indent="0" algn="l" defTabSz="914400" rtl="0" eaLnBrk="1" latinLnBrk="0" hangingPunct="1">
      <a:lnSpc>
        <a:spcPct val="100000"/>
      </a:lnSpc>
      <a:spcBef>
        <a:spcPts val="2200"/>
      </a:spcBef>
      <a:buFont typeface="Arial" panose="020B0604020202020204" pitchFamily="34" charset="0"/>
      <a:buNone/>
      <a:defRPr sz="2100" b="1" kern="1200">
        <a:solidFill>
          <a:schemeClr val="accent1"/>
        </a:solidFill>
        <a:latin typeface="+mn-lt"/>
        <a:ea typeface="+mn-ea"/>
        <a:cs typeface="+mn-cs"/>
      </a:defRPr>
    </a:lvl2pPr>
    <a:lvl3pPr marL="180000" indent="-180000" algn="l" defTabSz="914400" rtl="0" eaLnBrk="1" latinLnBrk="0" hangingPunct="1">
      <a:lnSpc>
        <a:spcPct val="100000"/>
      </a:lnSpc>
      <a:spcBef>
        <a:spcPts val="800"/>
      </a:spcBef>
      <a:spcAft>
        <a:spcPts val="0"/>
      </a:spcAft>
      <a:buFont typeface="Arial" panose="020B0604020202020204" pitchFamily="34" charset="0"/>
      <a:buChar char="•"/>
      <a:defRPr sz="1200" b="0" kern="1200">
        <a:solidFill>
          <a:schemeClr val="tx2"/>
        </a:solidFill>
        <a:latin typeface="+mn-lt"/>
        <a:ea typeface="+mn-ea"/>
        <a:cs typeface="+mn-cs"/>
      </a:defRPr>
    </a:lvl3pPr>
    <a:lvl4pPr marL="360000" indent="-180000" algn="l" defTabSz="914400" rtl="0" eaLnBrk="1" latinLnBrk="0" hangingPunct="1">
      <a:lnSpc>
        <a:spcPct val="100000"/>
      </a:lnSpc>
      <a:spcBef>
        <a:spcPts val="800"/>
      </a:spcBef>
      <a:buSzPct val="100000"/>
      <a:buFont typeface="Arial" panose="020B0604020202020204" pitchFamily="34" charset="0"/>
      <a:buChar char="–"/>
      <a:defRPr sz="1200" kern="1200">
        <a:solidFill>
          <a:schemeClr val="tx2"/>
        </a:solidFill>
        <a:latin typeface="+mn-lt"/>
        <a:ea typeface="+mn-ea"/>
        <a:cs typeface="+mn-cs"/>
      </a:defRPr>
    </a:lvl4pPr>
    <a:lvl5pPr marL="540000" indent="-180000" algn="l" defTabSz="914400" rtl="0" eaLnBrk="1" latinLnBrk="0" hangingPunct="1">
      <a:lnSpc>
        <a:spcPct val="100000"/>
      </a:lnSpc>
      <a:spcBef>
        <a:spcPts val="800"/>
      </a:spcBef>
      <a:buSzPct val="130000"/>
      <a:buFont typeface="Century Gothic" panose="020B0502020202020204" pitchFamily="34" charset="0"/>
      <a:buChar char="◦"/>
      <a:defRPr sz="1200" kern="1200">
        <a:solidFill>
          <a:schemeClr val="tx2"/>
        </a:solidFill>
        <a:latin typeface="+mn-lt"/>
        <a:ea typeface="+mn-ea"/>
        <a:cs typeface="+mn-cs"/>
      </a:defRPr>
    </a:lvl5pPr>
    <a:lvl6pPr marL="0" indent="0" algn="l" defTabSz="914400" rtl="0" eaLnBrk="1" latinLnBrk="0" hangingPunct="1">
      <a:lnSpc>
        <a:spcPct val="100000"/>
      </a:lnSpc>
      <a:spcBef>
        <a:spcPts val="900"/>
      </a:spcBef>
      <a:buSzPct val="50000"/>
      <a:buFontTx/>
      <a:buNone/>
      <a:defRPr sz="2100" kern="1200">
        <a:solidFill>
          <a:srgbClr val="758799"/>
        </a:solidFill>
        <a:latin typeface="+mn-lt"/>
        <a:ea typeface="+mn-ea"/>
        <a:cs typeface="+mn-cs"/>
      </a:defRPr>
    </a:lvl6pPr>
    <a:lvl7pPr marL="0" indent="0" algn="l" defTabSz="914400" rtl="0" eaLnBrk="1" latinLnBrk="0" hangingPunct="1">
      <a:lnSpc>
        <a:spcPct val="100000"/>
      </a:lnSpc>
      <a:spcBef>
        <a:spcPts val="800"/>
      </a:spcBef>
      <a:spcAft>
        <a:spcPts val="600"/>
      </a:spcAft>
      <a:buSzPct val="100000"/>
      <a:buFontTx/>
      <a:buNone/>
      <a:defRPr sz="2900" b="1" kern="1200">
        <a:solidFill>
          <a:schemeClr val="accent1"/>
        </a:solidFill>
        <a:latin typeface="+mn-lt"/>
        <a:ea typeface="+mn-ea"/>
        <a:cs typeface="+mn-cs"/>
      </a:defRPr>
    </a:lvl7pPr>
    <a:lvl8pPr marL="180000" indent="-180000" algn="l" defTabSz="914400" rtl="0" eaLnBrk="1" latinLnBrk="0" hangingPunct="1">
      <a:lnSpc>
        <a:spcPct val="100000"/>
      </a:lnSpc>
      <a:spcBef>
        <a:spcPts val="900"/>
      </a:spcBef>
      <a:buSzPct val="100000"/>
      <a:buFont typeface="Wingdings" panose="05000000000000000000" pitchFamily="2" charset="2"/>
      <a:buChar char=""/>
      <a:defRPr sz="2100" kern="1200">
        <a:solidFill>
          <a:srgbClr val="758799"/>
        </a:solidFill>
        <a:latin typeface="+mn-lt"/>
        <a:ea typeface="+mn-ea"/>
        <a:cs typeface="+mn-cs"/>
      </a:defRPr>
    </a:lvl8pPr>
    <a:lvl9pPr marL="360000" indent="-180000" algn="l" defTabSz="914400" rtl="0" eaLnBrk="1" latinLnBrk="0" hangingPunct="1">
      <a:lnSpc>
        <a:spcPct val="100000"/>
      </a:lnSpc>
      <a:spcBef>
        <a:spcPts val="900"/>
      </a:spcBef>
      <a:buSzPct val="100000"/>
      <a:buFont typeface="Arial" panose="020B0604020202020204" pitchFamily="34" charset="0"/>
      <a:buChar char="-"/>
      <a:defRPr sz="2100" kern="1200">
        <a:solidFill>
          <a:srgbClr val="758799"/>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9A0EB0B-A2A5-469A-A566-FC25C56FFEF9}">
  <a:tblStyle styleId="{99A0EB0B-A2A5-469A-A566-FC25C56FFEF9}" styleName="RSHQ Table Grid">
    <a:wholeTbl>
      <a:tcTxStyle>
        <a:fontRef idx="minor">
          <a:prstClr val="black"/>
        </a:fontRef>
        <a:schemeClr val="tx2"/>
      </a:tcTxStyle>
      <a:tcStyle>
        <a:tcBdr>
          <a:left>
            <a:ln>
              <a:noFill/>
            </a:ln>
          </a:left>
          <a:right>
            <a:ln>
              <a:noFill/>
            </a:ln>
          </a:right>
          <a:top>
            <a:ln w="9525" cmpd="sng">
              <a:solidFill>
                <a:schemeClr val="dk2">
                  <a:lumMod val="20000"/>
                  <a:lumOff val="80000"/>
                </a:schemeClr>
              </a:solidFill>
            </a:ln>
          </a:top>
          <a:bottom>
            <a:ln w="9525" cmpd="sng">
              <a:solidFill>
                <a:schemeClr val="dk2">
                  <a:lumMod val="20000"/>
                  <a:lumOff val="80000"/>
                </a:schemeClr>
              </a:solidFill>
            </a:ln>
          </a:bottom>
          <a:insideH>
            <a:ln w="9525" cmpd="sng">
              <a:solidFill>
                <a:schemeClr val="dk2">
                  <a:lumMod val="20000"/>
                  <a:lumOff val="80000"/>
                </a:schemeClr>
              </a:solidFill>
            </a:ln>
          </a:insideH>
          <a:insideV>
            <a:ln>
              <a:noFill/>
            </a:ln>
          </a:insideV>
        </a:tcBdr>
        <a:fill>
          <a:solidFill>
            <a:schemeClr val="accent3"/>
          </a:solidFill>
        </a:fill>
      </a:tcStyle>
    </a:wholeTbl>
    <a:band1H>
      <a:tcStyle>
        <a:tcBdr/>
      </a:tcStyle>
    </a:band1H>
    <a:band2H>
      <a:tcStyle>
        <a:tcBdr/>
      </a:tcStyle>
    </a:band2H>
    <a:band1V>
      <a:tcStyle>
        <a:tcBdr/>
      </a:tcStyle>
    </a:band1V>
    <a:band2V>
      <a:tcStyle>
        <a:tcBdr/>
      </a:tcStyle>
    </a:band2V>
    <a:lastCol>
      <a:tcTxStyle b="on"/>
      <a:tcStyle>
        <a:tcBdr/>
      </a:tcStyle>
    </a:lastCol>
    <a:firstCol>
      <a:tcTxStyle b="on"/>
      <a:tcStyle>
        <a:tcBdr/>
      </a:tcStyle>
    </a:firstCol>
    <a:lastRow>
      <a:tcTxStyle b="on"/>
      <a:tcStyle>
        <a:tcBdr/>
      </a:tcStyle>
    </a:lastRow>
    <a:firstRow>
      <a:tcTxStyle b="on">
        <a:fontRef idx="minor">
          <a:prstClr val="black"/>
        </a:fontRef>
        <a:schemeClr val="lt1"/>
      </a:tcTxStyle>
      <a:tcStyle>
        <a:tcBdr/>
        <a:fill>
          <a:solidFill>
            <a:schemeClr val="accent1"/>
          </a:solidFill>
        </a:fill>
      </a:tcStyle>
    </a:firstRow>
  </a:tblStyle>
  <a:tblStyle styleId="{9DB2C630-455E-4351-8C51-B7A33060D58D}" styleName="RSHQ Table Grid Light">
    <a:wholeTbl>
      <a:tcTxStyle>
        <a:fontRef idx="minor">
          <a:prstClr val="black"/>
        </a:fontRef>
        <a:schemeClr val="tx2"/>
      </a:tcTxStyle>
      <a:tcStyle>
        <a:tcBdr>
          <a:left>
            <a:ln>
              <a:noFill/>
            </a:ln>
          </a:left>
          <a:right>
            <a:ln>
              <a:noFill/>
            </a:ln>
          </a:right>
          <a:top>
            <a:ln w="9525" cmpd="sng">
              <a:solidFill>
                <a:schemeClr val="accent1"/>
              </a:solidFill>
            </a:ln>
          </a:top>
          <a:bottom>
            <a:ln w="9525" cmpd="sng">
              <a:solidFill>
                <a:schemeClr val="accent1"/>
              </a:solidFill>
            </a:ln>
          </a:bottom>
          <a:insideH>
            <a:ln w="9525" cmpd="sng">
              <a:solidFill>
                <a:schemeClr val="accent1"/>
              </a:solidFill>
            </a:ln>
          </a:insideH>
          <a:insideV>
            <a:ln>
              <a:noFill/>
            </a:ln>
          </a:insideV>
        </a:tcBdr>
        <a:fill>
          <a:noFill/>
        </a:fill>
      </a:tcStyle>
    </a:wholeTbl>
    <a:firstCol>
      <a:tcTxStyle b="on"/>
      <a:tcStyle>
        <a:tcBdr/>
      </a:tcStyle>
    </a:firstCol>
    <a:lastRow>
      <a:tcStyle>
        <a:tcBdr/>
      </a:tcStyle>
    </a:lastRow>
    <a:firstRow>
      <a:tcTxStyle b="on">
        <a:fontRef idx="minor">
          <a:prstClr val="black"/>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732" y="64"/>
      </p:cViewPr>
      <p:guideLst/>
    </p:cSldViewPr>
  </p:slideViewPr>
  <p:notesTextViewPr>
    <p:cViewPr>
      <p:scale>
        <a:sx n="3" d="2"/>
        <a:sy n="3" d="2"/>
      </p:scale>
      <p:origin x="0" y="0"/>
    </p:cViewPr>
  </p:notesTextViewPr>
  <p:notesViewPr>
    <p:cSldViewPr snapToGrid="0">
      <p:cViewPr varScale="1">
        <p:scale>
          <a:sx n="84" d="100"/>
          <a:sy n="84" d="100"/>
        </p:scale>
        <p:origin x="297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611E478-288A-9AC2-8181-7758FEF861A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7B4F05AB-C3D7-07FB-2287-2FF61002660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0313A04-F6FD-4806-AF08-2D1E77CF43DB}" type="datetimeFigureOut">
              <a:rPr lang="en-AU" smtClean="0"/>
              <a:t>8/07/2024</a:t>
            </a:fld>
            <a:endParaRPr lang="en-AU"/>
          </a:p>
        </p:txBody>
      </p:sp>
      <p:sp>
        <p:nvSpPr>
          <p:cNvPr id="4" name="Footer Placeholder 3">
            <a:extLst>
              <a:ext uri="{FF2B5EF4-FFF2-40B4-BE49-F238E27FC236}">
                <a16:creationId xmlns:a16="http://schemas.microsoft.com/office/drawing/2014/main" id="{5EB1BEC2-3D08-EB51-E058-0F54960604D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BD5E5CE7-2376-956A-58BA-850E4252684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C8E1496-9E39-4198-A492-42EBDB203959}" type="slidenum">
              <a:rPr lang="en-AU" smtClean="0"/>
              <a:t>‹#›</a:t>
            </a:fld>
            <a:endParaRPr lang="en-AU"/>
          </a:p>
        </p:txBody>
      </p:sp>
    </p:spTree>
    <p:extLst>
      <p:ext uri="{BB962C8B-B14F-4D97-AF65-F5344CB8AC3E}">
        <p14:creationId xmlns:p14="http://schemas.microsoft.com/office/powerpoint/2010/main" val="979758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2D5163-0FF0-4180-956D-A752F239FDA9}" type="datetimeFigureOut">
              <a:rPr lang="en-AU" smtClean="0"/>
              <a:t>8/07/2024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B48B53-C7FD-459C-AE15-805A74E8FE86}" type="slidenum">
              <a:rPr lang="en-AU" smtClean="0"/>
              <a:t>‹#›</a:t>
            </a:fld>
            <a:endParaRPr lang="en-AU"/>
          </a:p>
        </p:txBody>
      </p:sp>
    </p:spTree>
    <p:extLst>
      <p:ext uri="{BB962C8B-B14F-4D97-AF65-F5344CB8AC3E}">
        <p14:creationId xmlns:p14="http://schemas.microsoft.com/office/powerpoint/2010/main" val="2739268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jpg"/><Relationship Id="rId1" Type="http://schemas.openxmlformats.org/officeDocument/2006/relationships/slideMaster" Target="../slideMasters/slideMaster1.xml"/><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0" name="Dark">
            <a:extLst>
              <a:ext uri="{FF2B5EF4-FFF2-40B4-BE49-F238E27FC236}">
                <a16:creationId xmlns:a16="http://schemas.microsoft.com/office/drawing/2014/main" id="{31FAC577-753C-BE99-7468-257F6E4001C0}"/>
              </a:ext>
              <a:ext uri="{C183D7F6-B498-43B3-948B-1728B52AA6E4}">
                <adec:decorative xmlns:adec="http://schemas.microsoft.com/office/drawing/2017/decorative" val="1"/>
              </a:ext>
            </a:extLst>
          </p:cNvPr>
          <p:cNvSpPr/>
          <p:nvPr/>
        </p:nvSpPr>
        <p:spPr>
          <a:xfrm>
            <a:off x="1" y="3153124"/>
            <a:ext cx="12192000" cy="3704876"/>
          </a:xfrm>
          <a:custGeom>
            <a:avLst/>
            <a:gdLst>
              <a:gd name="connsiteX0" fmla="*/ 0 w 24383999"/>
              <a:gd name="connsiteY0" fmla="*/ 0 h 7409752"/>
              <a:gd name="connsiteX1" fmla="*/ 9804679 w 24383999"/>
              <a:gd name="connsiteY1" fmla="*/ 3186027 h 7409752"/>
              <a:gd name="connsiteX2" fmla="*/ 20327759 w 24383999"/>
              <a:gd name="connsiteY2" fmla="*/ 3173327 h 7409752"/>
              <a:gd name="connsiteX3" fmla="*/ 24383999 w 24383999"/>
              <a:gd name="connsiteY3" fmla="*/ 1844049 h 7409752"/>
              <a:gd name="connsiteX4" fmla="*/ 24383999 w 24383999"/>
              <a:gd name="connsiteY4" fmla="*/ 7409752 h 7409752"/>
              <a:gd name="connsiteX5" fmla="*/ 0 w 24383999"/>
              <a:gd name="connsiteY5" fmla="*/ 7409752 h 7409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83999" h="7409752">
                <a:moveTo>
                  <a:pt x="0" y="0"/>
                </a:moveTo>
                <a:lnTo>
                  <a:pt x="9804679" y="3186027"/>
                </a:lnTo>
                <a:cubicBezTo>
                  <a:pt x="13224989" y="4297669"/>
                  <a:pt x="16910143" y="4293223"/>
                  <a:pt x="20327759" y="3173327"/>
                </a:cubicBezTo>
                <a:lnTo>
                  <a:pt x="24383999" y="1844049"/>
                </a:lnTo>
                <a:lnTo>
                  <a:pt x="24383999" y="7409752"/>
                </a:lnTo>
                <a:lnTo>
                  <a:pt x="0" y="7409752"/>
                </a:lnTo>
                <a:close/>
              </a:path>
            </a:pathLst>
          </a:custGeom>
          <a:solidFill>
            <a:schemeClr val="accent1"/>
          </a:solidFill>
          <a:ln w="12695" cap="flat">
            <a:noFill/>
            <a:prstDash val="solid"/>
            <a:miter/>
          </a:ln>
        </p:spPr>
        <p:txBody>
          <a:bodyPr rtlCol="0" anchor="ctr"/>
          <a:lstStyle/>
          <a:p>
            <a:endParaRPr lang="en-AU" sz="600" dirty="0"/>
          </a:p>
        </p:txBody>
      </p:sp>
      <p:sp>
        <p:nvSpPr>
          <p:cNvPr id="12" name="Light">
            <a:extLst>
              <a:ext uri="{FF2B5EF4-FFF2-40B4-BE49-F238E27FC236}">
                <a16:creationId xmlns:a16="http://schemas.microsoft.com/office/drawing/2014/main" id="{A0397C64-775C-3331-CAE7-9B546A9E1231}"/>
              </a:ext>
              <a:ext uri="{C183D7F6-B498-43B3-948B-1728B52AA6E4}">
                <adec:decorative xmlns:adec="http://schemas.microsoft.com/office/drawing/2017/decorative" val="1"/>
              </a:ext>
            </a:extLst>
          </p:cNvPr>
          <p:cNvSpPr/>
          <p:nvPr/>
        </p:nvSpPr>
        <p:spPr>
          <a:xfrm>
            <a:off x="1" y="3001099"/>
            <a:ext cx="12192000" cy="3856901"/>
          </a:xfrm>
          <a:custGeom>
            <a:avLst/>
            <a:gdLst>
              <a:gd name="connsiteX0" fmla="*/ 0 w 24383999"/>
              <a:gd name="connsiteY0" fmla="*/ 0 h 7715123"/>
              <a:gd name="connsiteX1" fmla="*/ 10744432 w 24383999"/>
              <a:gd name="connsiteY1" fmla="*/ 3491398 h 7715123"/>
              <a:gd name="connsiteX2" fmla="*/ 21267515 w 24383999"/>
              <a:gd name="connsiteY2" fmla="*/ 3478698 h 7715123"/>
              <a:gd name="connsiteX3" fmla="*/ 24383999 w 24383999"/>
              <a:gd name="connsiteY3" fmla="*/ 2457388 h 7715123"/>
              <a:gd name="connsiteX4" fmla="*/ 24383999 w 24383999"/>
              <a:gd name="connsiteY4" fmla="*/ 7715123 h 7715123"/>
              <a:gd name="connsiteX5" fmla="*/ 0 w 24383999"/>
              <a:gd name="connsiteY5" fmla="*/ 7715123 h 771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83999" h="7715123">
                <a:moveTo>
                  <a:pt x="0" y="0"/>
                </a:moveTo>
                <a:lnTo>
                  <a:pt x="10744432" y="3491398"/>
                </a:lnTo>
                <a:cubicBezTo>
                  <a:pt x="14164743" y="4603040"/>
                  <a:pt x="17849895" y="4598594"/>
                  <a:pt x="21267515" y="3478698"/>
                </a:cubicBezTo>
                <a:lnTo>
                  <a:pt x="24383999" y="2457388"/>
                </a:lnTo>
                <a:lnTo>
                  <a:pt x="24383999" y="7715123"/>
                </a:lnTo>
                <a:lnTo>
                  <a:pt x="0" y="7715123"/>
                </a:lnTo>
                <a:close/>
              </a:path>
            </a:pathLst>
          </a:custGeom>
          <a:solidFill>
            <a:schemeClr val="accent2"/>
          </a:solidFill>
          <a:ln w="12695" cap="flat">
            <a:noFill/>
            <a:prstDash val="solid"/>
            <a:miter/>
          </a:ln>
        </p:spPr>
        <p:txBody>
          <a:bodyPr rtlCol="0" anchor="ctr"/>
          <a:lstStyle/>
          <a:p>
            <a:endParaRPr lang="en-AU" sz="600" dirty="0"/>
          </a:p>
        </p:txBody>
      </p:sp>
      <p:sp>
        <p:nvSpPr>
          <p:cNvPr id="13" name="White">
            <a:extLst>
              <a:ext uri="{FF2B5EF4-FFF2-40B4-BE49-F238E27FC236}">
                <a16:creationId xmlns:a16="http://schemas.microsoft.com/office/drawing/2014/main" id="{A278D4A1-843C-E5F8-2394-44941D0061E3}"/>
              </a:ext>
              <a:ext uri="{C183D7F6-B498-43B3-948B-1728B52AA6E4}">
                <adec:decorative xmlns:adec="http://schemas.microsoft.com/office/drawing/2017/decorative" val="1"/>
              </a:ext>
            </a:extLst>
          </p:cNvPr>
          <p:cNvSpPr/>
          <p:nvPr/>
        </p:nvSpPr>
        <p:spPr>
          <a:xfrm>
            <a:off x="9013235" y="4513290"/>
            <a:ext cx="3178166" cy="2344710"/>
          </a:xfrm>
          <a:custGeom>
            <a:avLst/>
            <a:gdLst>
              <a:gd name="connsiteX0" fmla="*/ 6356331 w 6356331"/>
              <a:gd name="connsiteY0" fmla="*/ 0 h 4689420"/>
              <a:gd name="connsiteX1" fmla="*/ 6356331 w 6356331"/>
              <a:gd name="connsiteY1" fmla="*/ 4689420 h 4689420"/>
              <a:gd name="connsiteX2" fmla="*/ 573457 w 6356331"/>
              <a:gd name="connsiteY2" fmla="*/ 4689420 h 4689420"/>
              <a:gd name="connsiteX3" fmla="*/ 50455 w 6356331"/>
              <a:gd name="connsiteY3" fmla="*/ 3091508 h 4689420"/>
              <a:gd name="connsiteX4" fmla="*/ 702983 w 6356331"/>
              <a:gd name="connsiteY4" fmla="*/ 1813507 h 4689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6331" h="4689420">
                <a:moveTo>
                  <a:pt x="6356331" y="0"/>
                </a:moveTo>
                <a:lnTo>
                  <a:pt x="6356331" y="4689420"/>
                </a:lnTo>
                <a:lnTo>
                  <a:pt x="573457" y="4689420"/>
                </a:lnTo>
                <a:lnTo>
                  <a:pt x="50455" y="3091508"/>
                </a:lnTo>
                <a:cubicBezTo>
                  <a:pt x="-124041" y="2558235"/>
                  <a:pt x="168695" y="1984830"/>
                  <a:pt x="702983" y="1813507"/>
                </a:cubicBezTo>
                <a:close/>
              </a:path>
            </a:pathLst>
          </a:custGeom>
          <a:solidFill>
            <a:schemeClr val="bg1"/>
          </a:solidFill>
          <a:ln w="0" cap="flat">
            <a:noFill/>
            <a:prstDash val="solid"/>
            <a:miter/>
          </a:ln>
        </p:spPr>
        <p:txBody>
          <a:bodyPr rtlCol="0" anchor="ctr"/>
          <a:lstStyle/>
          <a:p>
            <a:endParaRPr lang="en-AU" sz="600" dirty="0"/>
          </a:p>
        </p:txBody>
      </p:sp>
      <p:sp>
        <p:nvSpPr>
          <p:cNvPr id="11" name="Picture Placeholder 10">
            <a:extLst>
              <a:ext uri="{FF2B5EF4-FFF2-40B4-BE49-F238E27FC236}">
                <a16:creationId xmlns:a16="http://schemas.microsoft.com/office/drawing/2014/main" id="{1F700588-C609-9B54-4C21-0F53D400FD3E}"/>
              </a:ext>
            </a:extLst>
          </p:cNvPr>
          <p:cNvSpPr>
            <a:spLocks noGrp="1"/>
          </p:cNvSpPr>
          <p:nvPr userDrawn="1">
            <p:ph type="pic" sz="quarter" idx="13" hasCustomPrompt="1"/>
          </p:nvPr>
        </p:nvSpPr>
        <p:spPr>
          <a:xfrm>
            <a:off x="0" y="0"/>
            <a:ext cx="12191400" cy="5160600"/>
          </a:xfrm>
          <a:custGeom>
            <a:avLst/>
            <a:gdLst>
              <a:gd name="connsiteX0" fmla="*/ 0 w 24382800"/>
              <a:gd name="connsiteY0" fmla="*/ 0 h 10317735"/>
              <a:gd name="connsiteX1" fmla="*/ 24382800 w 24382800"/>
              <a:gd name="connsiteY1" fmla="*/ 0 h 10317735"/>
              <a:gd name="connsiteX2" fmla="*/ 24382800 w 24382800"/>
              <a:gd name="connsiteY2" fmla="*/ 8154777 h 10317735"/>
              <a:gd name="connsiteX3" fmla="*/ 24293904 w 24382800"/>
              <a:gd name="connsiteY3" fmla="*/ 8181954 h 10317735"/>
              <a:gd name="connsiteX4" fmla="*/ 20617308 w 24382800"/>
              <a:gd name="connsiteY4" fmla="*/ 9384839 h 10317735"/>
              <a:gd name="connsiteX5" fmla="*/ 19431314 w 24382800"/>
              <a:gd name="connsiteY5" fmla="*/ 9746136 h 10317735"/>
              <a:gd name="connsiteX6" fmla="*/ 18609918 w 24382800"/>
              <a:gd name="connsiteY6" fmla="*/ 9942468 h 10317735"/>
              <a:gd name="connsiteX7" fmla="*/ 17951836 w 24382800"/>
              <a:gd name="connsiteY7" fmla="*/ 10070859 h 10317735"/>
              <a:gd name="connsiteX8" fmla="*/ 17580888 w 24382800"/>
              <a:gd name="connsiteY8" fmla="*/ 10129530 h 10317735"/>
              <a:gd name="connsiteX9" fmla="*/ 17262134 w 24382800"/>
              <a:gd name="connsiteY9" fmla="*/ 10174740 h 10317735"/>
              <a:gd name="connsiteX10" fmla="*/ 16989224 w 24382800"/>
              <a:gd name="connsiteY10" fmla="*/ 10208647 h 10317735"/>
              <a:gd name="connsiteX11" fmla="*/ 16682026 w 24382800"/>
              <a:gd name="connsiteY11" fmla="*/ 10239888 h 10317735"/>
              <a:gd name="connsiteX12" fmla="*/ 16294314 w 24382800"/>
              <a:gd name="connsiteY12" fmla="*/ 10274811 h 10317735"/>
              <a:gd name="connsiteX13" fmla="*/ 15798277 w 24382800"/>
              <a:gd name="connsiteY13" fmla="*/ 10306051 h 10317735"/>
              <a:gd name="connsiteX14" fmla="*/ 15739987 w 24382800"/>
              <a:gd name="connsiteY14" fmla="*/ 10317735 h 10317735"/>
              <a:gd name="connsiteX15" fmla="*/ 15323193 w 24382800"/>
              <a:gd name="connsiteY15" fmla="*/ 10317735 h 10317735"/>
              <a:gd name="connsiteX16" fmla="*/ 15285095 w 24382800"/>
              <a:gd name="connsiteY16" fmla="*/ 10308083 h 10317735"/>
              <a:gd name="connsiteX17" fmla="*/ 15031107 w 24382800"/>
              <a:gd name="connsiteY17" fmla="*/ 10290939 h 10317735"/>
              <a:gd name="connsiteX18" fmla="*/ 14568849 w 24382800"/>
              <a:gd name="connsiteY18" fmla="*/ 10259572 h 10317735"/>
              <a:gd name="connsiteX19" fmla="*/ 14101641 w 24382800"/>
              <a:gd name="connsiteY19" fmla="*/ 10211314 h 10317735"/>
              <a:gd name="connsiteX20" fmla="*/ 13622112 w 24382800"/>
              <a:gd name="connsiteY20" fmla="*/ 10152643 h 10317735"/>
              <a:gd name="connsiteX21" fmla="*/ 13032734 w 24382800"/>
              <a:gd name="connsiteY21" fmla="*/ 10058287 h 10317735"/>
              <a:gd name="connsiteX22" fmla="*/ 12022371 w 24382800"/>
              <a:gd name="connsiteY22" fmla="*/ 9846588 h 10317735"/>
              <a:gd name="connsiteX23" fmla="*/ 10924638 w 24382800"/>
              <a:gd name="connsiteY23" fmla="*/ 9541803 h 10317735"/>
              <a:gd name="connsiteX24" fmla="*/ 8858703 w 24382800"/>
              <a:gd name="connsiteY24" fmla="*/ 8871530 h 10317735"/>
              <a:gd name="connsiteX25" fmla="*/ 4623844 w 24382800"/>
              <a:gd name="connsiteY25" fmla="*/ 7496823 h 10317735"/>
              <a:gd name="connsiteX26" fmla="*/ 1046811 w 24382800"/>
              <a:gd name="connsiteY26" fmla="*/ 6336100 h 10317735"/>
              <a:gd name="connsiteX27" fmla="*/ 77848 w 24382800"/>
              <a:gd name="connsiteY27" fmla="*/ 6020901 h 10317735"/>
              <a:gd name="connsiteX28" fmla="*/ 0 w 24382800"/>
              <a:gd name="connsiteY28" fmla="*/ 6005281 h 10317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4382800" h="10317735">
                <a:moveTo>
                  <a:pt x="0" y="0"/>
                </a:moveTo>
                <a:lnTo>
                  <a:pt x="24382800" y="0"/>
                </a:lnTo>
                <a:lnTo>
                  <a:pt x="24382800" y="8154777"/>
                </a:lnTo>
                <a:cubicBezTo>
                  <a:pt x="24352956" y="8163794"/>
                  <a:pt x="24322860" y="8172303"/>
                  <a:pt x="24293904" y="8181954"/>
                </a:cubicBezTo>
                <a:cubicBezTo>
                  <a:pt x="23068160" y="8582911"/>
                  <a:pt x="21842670" y="8983881"/>
                  <a:pt x="20617308" y="9384839"/>
                </a:cubicBezTo>
                <a:cubicBezTo>
                  <a:pt x="20224518" y="9513483"/>
                  <a:pt x="19831344" y="9641366"/>
                  <a:pt x="19431314" y="9746136"/>
                </a:cubicBezTo>
                <a:cubicBezTo>
                  <a:pt x="19158912" y="9817506"/>
                  <a:pt x="18885876" y="9885829"/>
                  <a:pt x="18609918" y="9942468"/>
                </a:cubicBezTo>
                <a:cubicBezTo>
                  <a:pt x="18390854" y="9986916"/>
                  <a:pt x="18171664" y="10030221"/>
                  <a:pt x="17951836" y="10070859"/>
                </a:cubicBezTo>
                <a:cubicBezTo>
                  <a:pt x="17828780" y="10093718"/>
                  <a:pt x="17704706" y="10110862"/>
                  <a:pt x="17580888" y="10129530"/>
                </a:cubicBezTo>
                <a:cubicBezTo>
                  <a:pt x="17474848" y="10145531"/>
                  <a:pt x="17368554" y="10160605"/>
                  <a:pt x="17262134" y="10174740"/>
                </a:cubicBezTo>
                <a:cubicBezTo>
                  <a:pt x="17171334" y="10187439"/>
                  <a:pt x="17080278" y="10198488"/>
                  <a:pt x="16989224" y="10208647"/>
                </a:cubicBezTo>
                <a:cubicBezTo>
                  <a:pt x="16887630" y="10220077"/>
                  <a:pt x="16784510" y="10230109"/>
                  <a:pt x="16682026" y="10239888"/>
                </a:cubicBezTo>
                <a:cubicBezTo>
                  <a:pt x="16552873" y="10252587"/>
                  <a:pt x="16423721" y="10265287"/>
                  <a:pt x="16294314" y="10274811"/>
                </a:cubicBezTo>
                <a:cubicBezTo>
                  <a:pt x="16129222" y="10286876"/>
                  <a:pt x="15964130" y="10295257"/>
                  <a:pt x="15798277" y="10306051"/>
                </a:cubicBezTo>
                <a:cubicBezTo>
                  <a:pt x="15778592" y="10308642"/>
                  <a:pt x="15759162" y="10312541"/>
                  <a:pt x="15739987" y="10317735"/>
                </a:cubicBezTo>
                <a:lnTo>
                  <a:pt x="15323193" y="10317735"/>
                </a:lnTo>
                <a:cubicBezTo>
                  <a:pt x="15310748" y="10313391"/>
                  <a:pt x="15298048" y="10310153"/>
                  <a:pt x="15285095" y="10308083"/>
                </a:cubicBezTo>
                <a:cubicBezTo>
                  <a:pt x="15200264" y="10301861"/>
                  <a:pt x="15115304" y="10296654"/>
                  <a:pt x="15031107" y="10290939"/>
                </a:cubicBezTo>
                <a:cubicBezTo>
                  <a:pt x="14876936" y="10280779"/>
                  <a:pt x="14722766" y="10272779"/>
                  <a:pt x="14568849" y="10259572"/>
                </a:cubicBezTo>
                <a:cubicBezTo>
                  <a:pt x="14412902" y="10246872"/>
                  <a:pt x="14257208" y="10228839"/>
                  <a:pt x="14101641" y="10211314"/>
                </a:cubicBezTo>
                <a:cubicBezTo>
                  <a:pt x="13941627" y="10193154"/>
                  <a:pt x="13781488" y="10175629"/>
                  <a:pt x="13622112" y="10152643"/>
                </a:cubicBezTo>
                <a:cubicBezTo>
                  <a:pt x="13425145" y="10124196"/>
                  <a:pt x="13228431" y="10093336"/>
                  <a:pt x="13032734" y="10058287"/>
                </a:cubicBezTo>
                <a:cubicBezTo>
                  <a:pt x="12694079" y="9997749"/>
                  <a:pt x="12357292" y="9927190"/>
                  <a:pt x="12022371" y="9846588"/>
                </a:cubicBezTo>
                <a:cubicBezTo>
                  <a:pt x="11653074" y="9756930"/>
                  <a:pt x="11285809" y="9658129"/>
                  <a:pt x="10924638" y="9541803"/>
                </a:cubicBezTo>
                <a:cubicBezTo>
                  <a:pt x="10235569" y="9319653"/>
                  <a:pt x="9546920" y="9096220"/>
                  <a:pt x="8858703" y="8871530"/>
                </a:cubicBezTo>
                <a:cubicBezTo>
                  <a:pt x="7446699" y="8413247"/>
                  <a:pt x="6035087" y="7955016"/>
                  <a:pt x="4623844" y="7496823"/>
                </a:cubicBezTo>
                <a:cubicBezTo>
                  <a:pt x="3431625" y="7109835"/>
                  <a:pt x="2239282" y="6722923"/>
                  <a:pt x="1046811" y="6336100"/>
                </a:cubicBezTo>
                <a:cubicBezTo>
                  <a:pt x="723737" y="6231203"/>
                  <a:pt x="400751" y="6126141"/>
                  <a:pt x="77848" y="6020901"/>
                </a:cubicBezTo>
                <a:cubicBezTo>
                  <a:pt x="52449" y="6012774"/>
                  <a:pt x="28320" y="5998550"/>
                  <a:pt x="0" y="6005281"/>
                </a:cubicBezTo>
                <a:close/>
              </a:path>
            </a:pathLst>
          </a:custGeom>
          <a:noFill/>
        </p:spPr>
        <p:txBody>
          <a:bodyPr wrap="square" lIns="3600000" tIns="1080000" rIns="3600000">
            <a:noAutofit/>
          </a:bodyPr>
          <a:lstStyle>
            <a:lvl1pPr algn="just">
              <a:defRPr sz="1400"/>
            </a:lvl1pPr>
          </a:lstStyle>
          <a:p>
            <a:r>
              <a:rPr lang="en-AU"/>
              <a:t>Click icon to add image or click on the picture placeholder and select Insert &gt; Picture for online images.  Click Format &gt; Crop &gt; Fill to resize/move the image inside the placeholder or to reset the image. If resizing the image, remember to hold your finger on the Shift key and drag a corner picture handle (this will keep the aspect ratio of the image locked).</a:t>
            </a:r>
            <a:endParaRPr lang="en-AU" dirty="0"/>
          </a:p>
        </p:txBody>
      </p:sp>
      <p:sp>
        <p:nvSpPr>
          <p:cNvPr id="2" name="Title 1"/>
          <p:cNvSpPr>
            <a:spLocks noGrp="1"/>
          </p:cNvSpPr>
          <p:nvPr userDrawn="1">
            <p:ph type="ctrTitle" hasCustomPrompt="1"/>
          </p:nvPr>
        </p:nvSpPr>
        <p:spPr>
          <a:xfrm>
            <a:off x="468000" y="4716000"/>
            <a:ext cx="4680000" cy="1260000"/>
          </a:xfrm>
        </p:spPr>
        <p:txBody>
          <a:bodyPr anchor="b"/>
          <a:lstStyle>
            <a:lvl1pPr algn="l">
              <a:lnSpc>
                <a:spcPts val="4500"/>
              </a:lnSpc>
              <a:defRPr sz="4500" b="1">
                <a:solidFill>
                  <a:srgbClr val="061F33"/>
                </a:solidFill>
              </a:defRPr>
            </a:lvl1pPr>
          </a:lstStyle>
          <a:p>
            <a:r>
              <a:rPr lang="en-AU" dirty="0"/>
              <a:t>Insert title here</a:t>
            </a:r>
          </a:p>
        </p:txBody>
      </p:sp>
      <p:sp>
        <p:nvSpPr>
          <p:cNvPr id="3" name="Subtitle 2"/>
          <p:cNvSpPr>
            <a:spLocks noGrp="1"/>
          </p:cNvSpPr>
          <p:nvPr userDrawn="1">
            <p:ph type="subTitle" idx="1" hasCustomPrompt="1"/>
          </p:nvPr>
        </p:nvSpPr>
        <p:spPr>
          <a:xfrm>
            <a:off x="468000" y="5994000"/>
            <a:ext cx="4680000" cy="4500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AU" dirty="0"/>
              <a:t>Insert Inspectorate here</a:t>
            </a:r>
          </a:p>
        </p:txBody>
      </p:sp>
      <p:sp>
        <p:nvSpPr>
          <p:cNvPr id="37" name="Text Placeholder 36">
            <a:extLst>
              <a:ext uri="{FF2B5EF4-FFF2-40B4-BE49-F238E27FC236}">
                <a16:creationId xmlns:a16="http://schemas.microsoft.com/office/drawing/2014/main" id="{AA9E2DD5-FDC3-67CA-2E7A-796E773D5114}"/>
              </a:ext>
            </a:extLst>
          </p:cNvPr>
          <p:cNvSpPr>
            <a:spLocks noGrp="1"/>
          </p:cNvSpPr>
          <p:nvPr userDrawn="1">
            <p:ph type="body" sz="quarter" idx="14" hasCustomPrompt="1"/>
          </p:nvPr>
        </p:nvSpPr>
        <p:spPr>
          <a:xfrm>
            <a:off x="468000" y="4374000"/>
            <a:ext cx="3500438" cy="252000"/>
          </a:xfrm>
        </p:spPr>
        <p:txBody>
          <a:bodyPr/>
          <a:lstStyle>
            <a:lvl1pPr>
              <a:defRPr sz="900" b="1" cap="all" baseline="0">
                <a:solidFill>
                  <a:schemeClr val="bg1"/>
                </a:solidFill>
              </a:defRPr>
            </a:lvl1pPr>
            <a:lvl2pPr>
              <a:defRPr sz="900" b="1">
                <a:solidFill>
                  <a:schemeClr val="bg1"/>
                </a:solidFill>
              </a:defRPr>
            </a:lvl2pPr>
            <a:lvl3pPr>
              <a:defRPr sz="900" b="1">
                <a:solidFill>
                  <a:schemeClr val="bg1"/>
                </a:solidFill>
              </a:defRPr>
            </a:lvl3pPr>
            <a:lvl4pPr>
              <a:defRPr sz="900" b="1">
                <a:solidFill>
                  <a:schemeClr val="bg1"/>
                </a:solidFill>
              </a:defRPr>
            </a:lvl4pPr>
            <a:lvl5pPr>
              <a:defRPr sz="900" b="1">
                <a:solidFill>
                  <a:schemeClr val="bg1"/>
                </a:solidFill>
              </a:defRPr>
            </a:lvl5pPr>
          </a:lstStyle>
          <a:p>
            <a:pPr lvl="0"/>
            <a:r>
              <a:rPr lang="en-AU" dirty="0"/>
              <a:t>Month, Year</a:t>
            </a:r>
          </a:p>
        </p:txBody>
      </p:sp>
      <p:pic>
        <p:nvPicPr>
          <p:cNvPr id="5" name="Stripe">
            <a:extLst>
              <a:ext uri="{FF2B5EF4-FFF2-40B4-BE49-F238E27FC236}">
                <a16:creationId xmlns:a16="http://schemas.microsoft.com/office/drawing/2014/main" id="{B597C435-A52E-02F0-E0BD-A88B2C433EC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07600" y="6718260"/>
            <a:ext cx="4084200" cy="139740"/>
          </a:xfrm>
          <a:prstGeom prst="rect">
            <a:avLst/>
          </a:prstGeom>
        </p:spPr>
      </p:pic>
      <p:pic>
        <p:nvPicPr>
          <p:cNvPr id="7" name="Resources Safety &amp; Health Queensland">
            <a:extLst>
              <a:ext uri="{FF2B5EF4-FFF2-40B4-BE49-F238E27FC236}">
                <a16:creationId xmlns:a16="http://schemas.microsoft.com/office/drawing/2014/main" id="{DDDA693B-B74F-CF70-45D2-BE8D450BBB6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9392341" y="5731561"/>
            <a:ext cx="2298592" cy="654383"/>
          </a:xfrm>
          <a:prstGeom prst="rect">
            <a:avLst/>
          </a:prstGeom>
        </p:spPr>
      </p:pic>
    </p:spTree>
    <p:extLst>
      <p:ext uri="{BB962C8B-B14F-4D97-AF65-F5344CB8AC3E}">
        <p14:creationId xmlns:p14="http://schemas.microsoft.com/office/powerpoint/2010/main" val="1512237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
        <p:nvSpPr>
          <p:cNvPr id="3" name="Date Placeholder 2"/>
          <p:cNvSpPr>
            <a:spLocks noGrp="1"/>
          </p:cNvSpPr>
          <p:nvPr>
            <p:ph type="dt" sz="half" idx="10"/>
          </p:nvPr>
        </p:nvSpPr>
        <p:spPr/>
        <p:txBody>
          <a:bodyPr/>
          <a:lstStyle/>
          <a:p>
            <a:fld id="{03B5C023-A659-46CC-AE6B-22BB2CECFB3D}" type="datetime1">
              <a:rPr lang="en-AU" smtClean="0"/>
              <a:t>8/07/2024</a:t>
            </a:fld>
            <a:endParaRPr lang="en-AU" dirty="0"/>
          </a:p>
        </p:txBody>
      </p:sp>
      <p:sp>
        <p:nvSpPr>
          <p:cNvPr id="4" name="Footer Placeholder 3"/>
          <p:cNvSpPr>
            <a:spLocks noGrp="1"/>
          </p:cNvSpPr>
          <p:nvPr>
            <p:ph type="ftr" sz="quarter" idx="11"/>
          </p:nvPr>
        </p:nvSpPr>
        <p:spPr/>
        <p:txBody>
          <a:bodyPr/>
          <a:lstStyle/>
          <a:p>
            <a:r>
              <a:rPr lang="en-AU" dirty="0"/>
              <a:t>Presentation title goes here</a:t>
            </a:r>
          </a:p>
        </p:txBody>
      </p:sp>
      <p:sp>
        <p:nvSpPr>
          <p:cNvPr id="5" name="Slide Number Placeholder 4"/>
          <p:cNvSpPr>
            <a:spLocks noGrp="1"/>
          </p:cNvSpPr>
          <p:nvPr>
            <p:ph type="sldNum" sz="quarter" idx="12"/>
          </p:nvPr>
        </p:nvSpPr>
        <p:spPr/>
        <p:txBody>
          <a:bodyPr/>
          <a:lstStyle/>
          <a:p>
            <a:fld id="{CE81F681-0D87-4952-AA9D-FDB4C9838A02}" type="slidenum">
              <a:rPr lang="en-AU" smtClean="0"/>
              <a:t>‹#›</a:t>
            </a:fld>
            <a:endParaRPr lang="en-AU" dirty="0"/>
          </a:p>
        </p:txBody>
      </p:sp>
    </p:spTree>
    <p:extLst>
      <p:ext uri="{BB962C8B-B14F-4D97-AF65-F5344CB8AC3E}">
        <p14:creationId xmlns:p14="http://schemas.microsoft.com/office/powerpoint/2010/main" val="3102858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3A5124-94B1-4759-9644-F5B97BE0EC0F}" type="datetime1">
              <a:rPr lang="en-AU" smtClean="0"/>
              <a:t>8/07/2024</a:t>
            </a:fld>
            <a:endParaRPr lang="en-AU" dirty="0"/>
          </a:p>
        </p:txBody>
      </p:sp>
      <p:sp>
        <p:nvSpPr>
          <p:cNvPr id="3" name="Footer Placeholder 2"/>
          <p:cNvSpPr>
            <a:spLocks noGrp="1"/>
          </p:cNvSpPr>
          <p:nvPr>
            <p:ph type="ftr" sz="quarter" idx="11"/>
          </p:nvPr>
        </p:nvSpPr>
        <p:spPr/>
        <p:txBody>
          <a:bodyPr/>
          <a:lstStyle/>
          <a:p>
            <a:r>
              <a:rPr lang="en-AU" dirty="0"/>
              <a:t>Presentation title goes here</a:t>
            </a:r>
          </a:p>
        </p:txBody>
      </p:sp>
      <p:sp>
        <p:nvSpPr>
          <p:cNvPr id="4" name="Slide Number Placeholder 3"/>
          <p:cNvSpPr>
            <a:spLocks noGrp="1"/>
          </p:cNvSpPr>
          <p:nvPr>
            <p:ph type="sldNum" sz="quarter" idx="12"/>
          </p:nvPr>
        </p:nvSpPr>
        <p:spPr/>
        <p:txBody>
          <a:bodyPr/>
          <a:lstStyle/>
          <a:p>
            <a:fld id="{CE81F681-0D87-4952-AA9D-FDB4C9838A02}" type="slidenum">
              <a:rPr lang="en-AU" smtClean="0"/>
              <a:t>‹#›</a:t>
            </a:fld>
            <a:endParaRPr lang="en-AU" dirty="0"/>
          </a:p>
        </p:txBody>
      </p:sp>
    </p:spTree>
    <p:extLst>
      <p:ext uri="{BB962C8B-B14F-4D97-AF65-F5344CB8AC3E}">
        <p14:creationId xmlns:p14="http://schemas.microsoft.com/office/powerpoint/2010/main" val="34171799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reate a Photo Background">
    <p:spTree>
      <p:nvGrpSpPr>
        <p:cNvPr id="1" name=""/>
        <p:cNvGrpSpPr/>
        <p:nvPr/>
      </p:nvGrpSpPr>
      <p:grpSpPr>
        <a:xfrm>
          <a:off x="0" y="0"/>
          <a:ext cx="0" cy="0"/>
          <a:chOff x="0" y="0"/>
          <a:chExt cx="0" cy="0"/>
        </a:xfrm>
      </p:grpSpPr>
      <p:sp>
        <p:nvSpPr>
          <p:cNvPr id="6" name="Picture Placeholder 16">
            <a:extLst>
              <a:ext uri="{FF2B5EF4-FFF2-40B4-BE49-F238E27FC236}">
                <a16:creationId xmlns:a16="http://schemas.microsoft.com/office/drawing/2014/main" id="{BF904990-4AD4-744E-BF78-2D0FA5D4F9A0}"/>
              </a:ext>
            </a:extLst>
          </p:cNvPr>
          <p:cNvSpPr>
            <a:spLocks noGrp="1"/>
          </p:cNvSpPr>
          <p:nvPr>
            <p:ph type="pic" sz="quarter" idx="14" hasCustomPrompt="1"/>
          </p:nvPr>
        </p:nvSpPr>
        <p:spPr>
          <a:xfrm>
            <a:off x="0" y="0"/>
            <a:ext cx="12193200" cy="6858000"/>
          </a:xfrm>
          <a:noFill/>
        </p:spPr>
        <p:txBody>
          <a:bodyPr lIns="1800000" tIns="684000" rIns="1800000" bIns="3600000"/>
          <a:lstStyle>
            <a:lvl1pPr algn="ctr">
              <a:defRPr sz="1400"/>
            </a:lvl1pPr>
          </a:lstStyle>
          <a:p>
            <a:r>
              <a:rPr lang="en-US" dirty="0"/>
              <a:t>Use this slide to create a picture background to use on photo background slides.</a:t>
            </a:r>
            <a:br>
              <a:rPr lang="en-US" dirty="0"/>
            </a:br>
            <a:r>
              <a:rPr lang="en-US" dirty="0"/>
              <a:t>Click icon to add image or click on the picture placeholder and select Insert &gt; Picture for online images.  Click Format &gt; Crop &gt; Fill to resize/move the image inside the placeholder or to reset the image. If resizing the image, remember to hold your finger on the Shift key and drag a corner picture handle (this will keep the aspect ratio of the image locked so the photo doesn’t distort).</a:t>
            </a:r>
            <a:br>
              <a:rPr lang="en-US" dirty="0"/>
            </a:br>
            <a:r>
              <a:rPr lang="en-AU" dirty="0"/>
              <a:t>Once you are happy with the photo, select the picture, right-click and select Save as Picture &gt; the Save As Picture dialog box will appear. In the Save As Type box, select JPEG. Give your photo a name and press Save. Now you can use this photo on slides that require a full image background, using Format Background &gt; Picture Fill.</a:t>
            </a:r>
            <a:br>
              <a:rPr lang="en-AU" dirty="0"/>
            </a:br>
            <a:endParaRPr lang="en-AU" dirty="0"/>
          </a:p>
        </p:txBody>
      </p:sp>
    </p:spTree>
    <p:extLst>
      <p:ext uri="{BB962C8B-B14F-4D97-AF65-F5344CB8AC3E}">
        <p14:creationId xmlns:p14="http://schemas.microsoft.com/office/powerpoint/2010/main" val="1697012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26" name="Dark">
            <a:extLst>
              <a:ext uri="{FF2B5EF4-FFF2-40B4-BE49-F238E27FC236}">
                <a16:creationId xmlns:a16="http://schemas.microsoft.com/office/drawing/2014/main" id="{A718808A-2188-3532-08AF-538E7456CEC5}"/>
              </a:ext>
              <a:ext uri="{C183D7F6-B498-43B3-948B-1728B52AA6E4}">
                <adec:decorative xmlns:adec="http://schemas.microsoft.com/office/drawing/2017/decorative" val="1"/>
              </a:ext>
            </a:extLst>
          </p:cNvPr>
          <p:cNvSpPr/>
          <p:nvPr/>
        </p:nvSpPr>
        <p:spPr>
          <a:xfrm>
            <a:off x="2" y="3152982"/>
            <a:ext cx="12191998" cy="3705019"/>
          </a:xfrm>
          <a:custGeom>
            <a:avLst/>
            <a:gdLst>
              <a:gd name="connsiteX0" fmla="*/ 24383995 w 24383995"/>
              <a:gd name="connsiteY0" fmla="*/ 0 h 7410037"/>
              <a:gd name="connsiteX1" fmla="*/ 24383995 w 24383995"/>
              <a:gd name="connsiteY1" fmla="*/ 7410037 h 7410037"/>
              <a:gd name="connsiteX2" fmla="*/ 0 w 24383995"/>
              <a:gd name="connsiteY2" fmla="*/ 7410037 h 7410037"/>
              <a:gd name="connsiteX3" fmla="*/ 0 w 24383995"/>
              <a:gd name="connsiteY3" fmla="*/ 1844045 h 7410037"/>
              <a:gd name="connsiteX4" fmla="*/ 4056238 w 24383995"/>
              <a:gd name="connsiteY4" fmla="*/ 3173324 h 7410037"/>
              <a:gd name="connsiteX5" fmla="*/ 14579319 w 24383995"/>
              <a:gd name="connsiteY5" fmla="*/ 3186024 h 741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83995" h="7410037">
                <a:moveTo>
                  <a:pt x="24383995" y="0"/>
                </a:moveTo>
                <a:lnTo>
                  <a:pt x="24383995" y="7410037"/>
                </a:lnTo>
                <a:lnTo>
                  <a:pt x="0" y="7410037"/>
                </a:lnTo>
                <a:lnTo>
                  <a:pt x="0" y="1844045"/>
                </a:lnTo>
                <a:lnTo>
                  <a:pt x="4056238" y="3173324"/>
                </a:lnTo>
                <a:cubicBezTo>
                  <a:pt x="7473858" y="4293220"/>
                  <a:pt x="11159008" y="4297666"/>
                  <a:pt x="14579319" y="3186024"/>
                </a:cubicBezTo>
                <a:close/>
              </a:path>
            </a:pathLst>
          </a:custGeom>
          <a:solidFill>
            <a:schemeClr val="accent2"/>
          </a:solidFill>
          <a:ln w="12695" cap="flat">
            <a:noFill/>
            <a:prstDash val="solid"/>
            <a:miter/>
          </a:ln>
        </p:spPr>
        <p:txBody>
          <a:bodyPr rtlCol="0" anchor="ctr"/>
          <a:lstStyle/>
          <a:p>
            <a:endParaRPr lang="en-AU" sz="600" dirty="0"/>
          </a:p>
        </p:txBody>
      </p:sp>
      <p:sp>
        <p:nvSpPr>
          <p:cNvPr id="24" name="Light">
            <a:extLst>
              <a:ext uri="{FF2B5EF4-FFF2-40B4-BE49-F238E27FC236}">
                <a16:creationId xmlns:a16="http://schemas.microsoft.com/office/drawing/2014/main" id="{8D0E74D8-5BC6-C6A2-60DA-8027EB2CC1B6}"/>
              </a:ext>
              <a:ext uri="{C183D7F6-B498-43B3-948B-1728B52AA6E4}">
                <adec:decorative xmlns:adec="http://schemas.microsoft.com/office/drawing/2017/decorative" val="1"/>
              </a:ext>
            </a:extLst>
          </p:cNvPr>
          <p:cNvSpPr/>
          <p:nvPr/>
        </p:nvSpPr>
        <p:spPr>
          <a:xfrm>
            <a:off x="1" y="3000295"/>
            <a:ext cx="12191999" cy="3857705"/>
          </a:xfrm>
          <a:custGeom>
            <a:avLst/>
            <a:gdLst>
              <a:gd name="connsiteX0" fmla="*/ 24383997 w 24383997"/>
              <a:gd name="connsiteY0" fmla="*/ 0 h 7715410"/>
              <a:gd name="connsiteX1" fmla="*/ 24383997 w 24383997"/>
              <a:gd name="connsiteY1" fmla="*/ 7715410 h 7715410"/>
              <a:gd name="connsiteX2" fmla="*/ 0 w 24383997"/>
              <a:gd name="connsiteY2" fmla="*/ 7715410 h 7715410"/>
              <a:gd name="connsiteX3" fmla="*/ 0 w 24383997"/>
              <a:gd name="connsiteY3" fmla="*/ 2457386 h 7715410"/>
              <a:gd name="connsiteX4" fmla="*/ 3116485 w 24383997"/>
              <a:gd name="connsiteY4" fmla="*/ 3478697 h 7715410"/>
              <a:gd name="connsiteX5" fmla="*/ 13639567 w 24383997"/>
              <a:gd name="connsiteY5" fmla="*/ 3491397 h 7715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83997" h="7715410">
                <a:moveTo>
                  <a:pt x="24383997" y="0"/>
                </a:moveTo>
                <a:lnTo>
                  <a:pt x="24383997" y="7715410"/>
                </a:lnTo>
                <a:lnTo>
                  <a:pt x="0" y="7715410"/>
                </a:lnTo>
                <a:lnTo>
                  <a:pt x="0" y="2457386"/>
                </a:lnTo>
                <a:lnTo>
                  <a:pt x="3116485" y="3478697"/>
                </a:lnTo>
                <a:cubicBezTo>
                  <a:pt x="6534105" y="4598593"/>
                  <a:pt x="10219255" y="4603039"/>
                  <a:pt x="13639567" y="3491397"/>
                </a:cubicBezTo>
                <a:close/>
              </a:path>
            </a:pathLst>
          </a:custGeom>
          <a:solidFill>
            <a:schemeClr val="accent3"/>
          </a:solidFill>
          <a:ln w="12695" cap="flat">
            <a:noFill/>
            <a:prstDash val="solid"/>
            <a:miter/>
          </a:ln>
        </p:spPr>
        <p:txBody>
          <a:bodyPr rtlCol="0" anchor="ctr"/>
          <a:lstStyle/>
          <a:p>
            <a:endParaRPr lang="en-AU" sz="600" dirty="0"/>
          </a:p>
        </p:txBody>
      </p:sp>
      <p:sp>
        <p:nvSpPr>
          <p:cNvPr id="28" name="White">
            <a:extLst>
              <a:ext uri="{FF2B5EF4-FFF2-40B4-BE49-F238E27FC236}">
                <a16:creationId xmlns:a16="http://schemas.microsoft.com/office/drawing/2014/main" id="{5EA7D0F0-F388-294E-F96A-75706BF991B1}"/>
              </a:ext>
              <a:ext uri="{C183D7F6-B498-43B3-948B-1728B52AA6E4}">
                <adec:decorative xmlns:adec="http://schemas.microsoft.com/office/drawing/2017/decorative" val="1"/>
              </a:ext>
            </a:extLst>
          </p:cNvPr>
          <p:cNvSpPr/>
          <p:nvPr/>
        </p:nvSpPr>
        <p:spPr>
          <a:xfrm>
            <a:off x="0" y="4512264"/>
            <a:ext cx="3179165" cy="2345737"/>
          </a:xfrm>
          <a:custGeom>
            <a:avLst/>
            <a:gdLst>
              <a:gd name="connsiteX0" fmla="*/ 0 w 6358330"/>
              <a:gd name="connsiteY0" fmla="*/ 0 h 4691473"/>
              <a:gd name="connsiteX1" fmla="*/ 5655470 w 6358330"/>
              <a:gd name="connsiteY1" fmla="*/ 1814101 h 4691473"/>
              <a:gd name="connsiteX2" fmla="*/ 5661312 w 6358330"/>
              <a:gd name="connsiteY2" fmla="*/ 1815994 h 4691473"/>
              <a:gd name="connsiteX3" fmla="*/ 6307837 w 6358330"/>
              <a:gd name="connsiteY3" fmla="*/ 3092038 h 4691473"/>
              <a:gd name="connsiteX4" fmla="*/ 5784446 w 6358330"/>
              <a:gd name="connsiteY4" fmla="*/ 4691473 h 4691473"/>
              <a:gd name="connsiteX5" fmla="*/ 0 w 6358330"/>
              <a:gd name="connsiteY5" fmla="*/ 4691473 h 4691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8330" h="4691473">
                <a:moveTo>
                  <a:pt x="0" y="0"/>
                </a:moveTo>
                <a:lnTo>
                  <a:pt x="5655470" y="1814101"/>
                </a:lnTo>
                <a:cubicBezTo>
                  <a:pt x="5657419" y="1814725"/>
                  <a:pt x="5659367" y="1815356"/>
                  <a:pt x="5661312" y="1815994"/>
                </a:cubicBezTo>
                <a:cubicBezTo>
                  <a:pt x="6192215" y="1989830"/>
                  <a:pt x="6481674" y="2561135"/>
                  <a:pt x="6307837" y="3092038"/>
                </a:cubicBezTo>
                <a:lnTo>
                  <a:pt x="5784446" y="4691473"/>
                </a:lnTo>
                <a:lnTo>
                  <a:pt x="0" y="4691473"/>
                </a:lnTo>
                <a:close/>
              </a:path>
            </a:pathLst>
          </a:custGeom>
          <a:solidFill>
            <a:schemeClr val="bg1"/>
          </a:solidFill>
          <a:ln w="12695" cap="flat">
            <a:noFill/>
            <a:prstDash val="solid"/>
            <a:miter/>
          </a:ln>
        </p:spPr>
        <p:txBody>
          <a:bodyPr rtlCol="0" anchor="ctr"/>
          <a:lstStyle/>
          <a:p>
            <a:endParaRPr lang="en-AU" sz="600" dirty="0"/>
          </a:p>
        </p:txBody>
      </p:sp>
      <p:pic>
        <p:nvPicPr>
          <p:cNvPr id="29" name="Resources Safety &amp; Health Queensland">
            <a:extLst>
              <a:ext uri="{FF2B5EF4-FFF2-40B4-BE49-F238E27FC236}">
                <a16:creationId xmlns:a16="http://schemas.microsoft.com/office/drawing/2014/main" id="{A7C74D67-9972-CF0B-EA44-985C84C65B0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07600" y="5724000"/>
            <a:ext cx="2298599" cy="654385"/>
          </a:xfrm>
          <a:prstGeom prst="rect">
            <a:avLst/>
          </a:prstGeom>
        </p:spPr>
      </p:pic>
      <p:sp>
        <p:nvSpPr>
          <p:cNvPr id="30" name="Picture Placeholder 14">
            <a:extLst>
              <a:ext uri="{FF2B5EF4-FFF2-40B4-BE49-F238E27FC236}">
                <a16:creationId xmlns:a16="http://schemas.microsoft.com/office/drawing/2014/main" id="{05517E54-9D9E-FF00-14C8-3C5473AE3D06}"/>
              </a:ext>
            </a:extLst>
          </p:cNvPr>
          <p:cNvSpPr>
            <a:spLocks noGrp="1"/>
          </p:cNvSpPr>
          <p:nvPr>
            <p:ph type="pic" sz="quarter" idx="10" hasCustomPrompt="1"/>
          </p:nvPr>
        </p:nvSpPr>
        <p:spPr>
          <a:xfrm>
            <a:off x="0" y="0"/>
            <a:ext cx="12191666" cy="5160714"/>
          </a:xfrm>
          <a:custGeom>
            <a:avLst/>
            <a:gdLst>
              <a:gd name="connsiteX0" fmla="*/ 0 w 20104858"/>
              <a:gd name="connsiteY0" fmla="*/ 0 h 8499968"/>
              <a:gd name="connsiteX1" fmla="*/ 20104858 w 20104858"/>
              <a:gd name="connsiteY1" fmla="*/ 0 h 8499968"/>
              <a:gd name="connsiteX2" fmla="*/ 20104858 w 20104858"/>
              <a:gd name="connsiteY2" fmla="*/ 4951437 h 8499968"/>
              <a:gd name="connsiteX3" fmla="*/ 20078186 w 20104858"/>
              <a:gd name="connsiteY3" fmla="*/ 4958423 h 8499968"/>
              <a:gd name="connsiteX4" fmla="*/ 18735034 w 20104858"/>
              <a:gd name="connsiteY4" fmla="*/ 5394582 h 8499968"/>
              <a:gd name="connsiteX5" fmla="*/ 16448817 w 20104858"/>
              <a:gd name="connsiteY5" fmla="*/ 6136712 h 8499968"/>
              <a:gd name="connsiteX6" fmla="*/ 14363025 w 20104858"/>
              <a:gd name="connsiteY6" fmla="*/ 6813686 h 8499968"/>
              <a:gd name="connsiteX7" fmla="*/ 11534468 w 20104858"/>
              <a:gd name="connsiteY7" fmla="*/ 7731983 h 8499968"/>
              <a:gd name="connsiteX8" fmla="*/ 10741532 w 20104858"/>
              <a:gd name="connsiteY8" fmla="*/ 7979148 h 8499968"/>
              <a:gd name="connsiteX9" fmla="*/ 9398889 w 20104858"/>
              <a:gd name="connsiteY9" fmla="*/ 8287660 h 8499968"/>
              <a:gd name="connsiteX10" fmla="*/ 8819078 w 20104858"/>
              <a:gd name="connsiteY10" fmla="*/ 8379236 h 8499968"/>
              <a:gd name="connsiteX11" fmla="*/ 8158617 w 20104858"/>
              <a:gd name="connsiteY11" fmla="*/ 8453284 h 8499968"/>
              <a:gd name="connsiteX12" fmla="*/ 7815685 w 20104858"/>
              <a:gd name="connsiteY12" fmla="*/ 8478686 h 8499968"/>
              <a:gd name="connsiteX13" fmla="*/ 7505903 w 20104858"/>
              <a:gd name="connsiteY13" fmla="*/ 8496086 h 8499968"/>
              <a:gd name="connsiteX14" fmla="*/ 6714237 w 20104858"/>
              <a:gd name="connsiteY14" fmla="*/ 8471955 h 8499968"/>
              <a:gd name="connsiteX15" fmla="*/ 6157289 w 20104858"/>
              <a:gd name="connsiteY15" fmla="*/ 8419752 h 8499968"/>
              <a:gd name="connsiteX16" fmla="*/ 5651908 w 20104858"/>
              <a:gd name="connsiteY16" fmla="*/ 8354469 h 8499968"/>
              <a:gd name="connsiteX17" fmla="*/ 4893901 w 20104858"/>
              <a:gd name="connsiteY17" fmla="*/ 8220979 h 8499968"/>
              <a:gd name="connsiteX18" fmla="*/ 3607141 w 20104858"/>
              <a:gd name="connsiteY18" fmla="*/ 7891129 h 8499968"/>
              <a:gd name="connsiteX19" fmla="*/ 2538081 w 20104858"/>
              <a:gd name="connsiteY19" fmla="*/ 7543624 h 8499968"/>
              <a:gd name="connsiteX20" fmla="*/ 711649 w 20104858"/>
              <a:gd name="connsiteY20" fmla="*/ 6946667 h 8499968"/>
              <a:gd name="connsiteX21" fmla="*/ 58553 w 20104858"/>
              <a:gd name="connsiteY21" fmla="*/ 6733160 h 8499968"/>
              <a:gd name="connsiteX22" fmla="*/ 0 w 20104858"/>
              <a:gd name="connsiteY22" fmla="*/ 6723762 h 8499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104858" h="8499968">
                <a:moveTo>
                  <a:pt x="0" y="0"/>
                </a:moveTo>
                <a:lnTo>
                  <a:pt x="20104858" y="0"/>
                </a:lnTo>
                <a:lnTo>
                  <a:pt x="20104858" y="4951437"/>
                </a:lnTo>
                <a:cubicBezTo>
                  <a:pt x="20095966" y="4953723"/>
                  <a:pt x="20086948" y="4955629"/>
                  <a:pt x="20078186" y="4958423"/>
                </a:cubicBezTo>
                <a:lnTo>
                  <a:pt x="18735034" y="5394582"/>
                </a:lnTo>
                <a:lnTo>
                  <a:pt x="16448817" y="6136712"/>
                </a:lnTo>
                <a:lnTo>
                  <a:pt x="14363025" y="6813686"/>
                </a:lnTo>
                <a:lnTo>
                  <a:pt x="11534468" y="7731983"/>
                </a:lnTo>
                <a:cubicBezTo>
                  <a:pt x="11271172" y="7817589"/>
                  <a:pt x="11008130" y="7904084"/>
                  <a:pt x="10741532" y="7979148"/>
                </a:cubicBezTo>
                <a:cubicBezTo>
                  <a:pt x="10299530" y="8104763"/>
                  <a:pt x="9851395" y="8207731"/>
                  <a:pt x="9398889" y="8287660"/>
                </a:cubicBezTo>
                <a:cubicBezTo>
                  <a:pt x="9206174" y="8321534"/>
                  <a:pt x="9012900" y="8352056"/>
                  <a:pt x="8819078" y="8379236"/>
                </a:cubicBezTo>
                <a:cubicBezTo>
                  <a:pt x="8599768" y="8410646"/>
                  <a:pt x="8379618" y="8435337"/>
                  <a:pt x="8158617" y="8453284"/>
                </a:cubicBezTo>
                <a:cubicBezTo>
                  <a:pt x="8044306" y="8462682"/>
                  <a:pt x="7929995" y="8470684"/>
                  <a:pt x="7815685" y="8478686"/>
                </a:cubicBezTo>
                <a:cubicBezTo>
                  <a:pt x="7712386" y="8485380"/>
                  <a:pt x="7609125" y="8491172"/>
                  <a:pt x="7505903" y="8496086"/>
                </a:cubicBezTo>
                <a:cubicBezTo>
                  <a:pt x="7241464" y="8507772"/>
                  <a:pt x="6977660" y="8491134"/>
                  <a:pt x="6714237" y="8471955"/>
                </a:cubicBezTo>
                <a:cubicBezTo>
                  <a:pt x="6528291" y="8458491"/>
                  <a:pt x="6342600" y="8440329"/>
                  <a:pt x="6157289" y="8419752"/>
                </a:cubicBezTo>
                <a:cubicBezTo>
                  <a:pt x="5988490" y="8401209"/>
                  <a:pt x="5820199" y="8377839"/>
                  <a:pt x="5651908" y="8354469"/>
                </a:cubicBezTo>
                <a:cubicBezTo>
                  <a:pt x="5397884" y="8319032"/>
                  <a:pt x="5145384" y="8272419"/>
                  <a:pt x="4893901" y="8220979"/>
                </a:cubicBezTo>
                <a:cubicBezTo>
                  <a:pt x="4459596" y="8133213"/>
                  <a:pt x="4030105" y="8023120"/>
                  <a:pt x="3607141" y="7891129"/>
                </a:cubicBezTo>
                <a:cubicBezTo>
                  <a:pt x="3249730" y="7778850"/>
                  <a:pt x="2894351" y="7659967"/>
                  <a:pt x="2538081" y="7543624"/>
                </a:cubicBezTo>
                <a:cubicBezTo>
                  <a:pt x="1929275" y="7344723"/>
                  <a:pt x="1320455" y="7145734"/>
                  <a:pt x="711649" y="6946667"/>
                </a:cubicBezTo>
                <a:lnTo>
                  <a:pt x="58553" y="6733160"/>
                </a:lnTo>
                <a:cubicBezTo>
                  <a:pt x="39628" y="6727064"/>
                  <a:pt x="21339" y="6715761"/>
                  <a:pt x="0" y="6723762"/>
                </a:cubicBezTo>
                <a:close/>
              </a:path>
            </a:pathLst>
          </a:custGeom>
          <a:solidFill>
            <a:schemeClr val="bg1">
              <a:lumMod val="95000"/>
            </a:schemeClr>
          </a:solidFill>
          <a:ln>
            <a:noFill/>
          </a:ln>
        </p:spPr>
        <p:txBody>
          <a:bodyPr wrap="square" lIns="3600000" tIns="1080000" rIns="3600000">
            <a:noAutofit/>
          </a:bodyPr>
          <a:lstStyle>
            <a:lvl1pPr algn="just">
              <a:defRPr sz="1400"/>
            </a:lvl1pPr>
          </a:lstStyle>
          <a:p>
            <a:r>
              <a:rPr lang="en-AU"/>
              <a:t>Click icon to add image or click on the picture placeholder and select Insert &gt; Picture for online images.  Click Format &gt; Crop &gt; Fill to resize/move the image inside the placeholder or to reset the image. If resizing the image, remember to hold your finger on the Shift key and drag a corner picture handle (this will keep the aspect ratio of the image locked).</a:t>
            </a:r>
            <a:endParaRPr lang="en-AU" dirty="0"/>
          </a:p>
        </p:txBody>
      </p:sp>
      <p:sp>
        <p:nvSpPr>
          <p:cNvPr id="31" name="Text Placeholder 9">
            <a:extLst>
              <a:ext uri="{FF2B5EF4-FFF2-40B4-BE49-F238E27FC236}">
                <a16:creationId xmlns:a16="http://schemas.microsoft.com/office/drawing/2014/main" id="{5D0B479C-3DF8-B4BA-6D7F-001659A89775}"/>
              </a:ext>
            </a:extLst>
          </p:cNvPr>
          <p:cNvSpPr>
            <a:spLocks noGrp="1"/>
          </p:cNvSpPr>
          <p:nvPr>
            <p:ph type="body" sz="quarter" idx="11" hasCustomPrompt="1"/>
          </p:nvPr>
        </p:nvSpPr>
        <p:spPr>
          <a:xfrm>
            <a:off x="8118000" y="6048000"/>
            <a:ext cx="3600000" cy="360000"/>
          </a:xfrm>
        </p:spPr>
        <p:txBody>
          <a:bodyPr/>
          <a:lstStyle>
            <a:lvl1pPr algn="r">
              <a:defRPr sz="2100">
                <a:solidFill>
                  <a:schemeClr val="accent2"/>
                </a:solidFill>
              </a:defRPr>
            </a:lvl1pPr>
          </a:lstStyle>
          <a:p>
            <a:pPr lvl="0"/>
            <a:r>
              <a:rPr lang="en-AU"/>
              <a:t>Click to insert website</a:t>
            </a:r>
            <a:endParaRPr lang="en-AU" dirty="0"/>
          </a:p>
        </p:txBody>
      </p:sp>
    </p:spTree>
    <p:extLst>
      <p:ext uri="{BB962C8B-B14F-4D97-AF65-F5344CB8AC3E}">
        <p14:creationId xmlns:p14="http://schemas.microsoft.com/office/powerpoint/2010/main" val="3796279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
        <p:nvSpPr>
          <p:cNvPr id="3" name="Content Placeholder 2"/>
          <p:cNvSpPr>
            <a:spLocks noGrp="1"/>
          </p:cNvSpPr>
          <p:nvPr>
            <p:ph idx="1" hasCustomPrompt="1"/>
          </p:nvPr>
        </p:nvSpPr>
        <p:spPr/>
        <p:txBody>
          <a:bodyPr/>
          <a:lstStyle>
            <a:lvl1pPr>
              <a:defRPr/>
            </a:lvl1pPr>
          </a:lstStyle>
          <a:p>
            <a:pPr lvl="0"/>
            <a:r>
              <a:rPr lang="en-AU"/>
              <a:t>Click an icon to add content, or insert text here. Click the Increase List Level button for styles. Level 1 body text, level 2 subheading, levels 3-5 body text. For large font uses levels 6-9. Click the Decrease List Level button to move backwards through styles</a:t>
            </a:r>
          </a:p>
          <a:p>
            <a:pPr lvl="1"/>
            <a:r>
              <a:rPr lang="en-AU"/>
              <a:t>Second level</a:t>
            </a:r>
          </a:p>
          <a:p>
            <a:pPr lvl="2"/>
            <a:r>
              <a:rPr lang="en-AU"/>
              <a:t>Third level</a:t>
            </a:r>
          </a:p>
          <a:p>
            <a:pPr lvl="3"/>
            <a:r>
              <a:rPr lang="en-AU"/>
              <a:t>Fourth level</a:t>
            </a:r>
          </a:p>
          <a:p>
            <a:pPr lvl="4"/>
            <a:r>
              <a:rPr lang="en-AU"/>
              <a:t>Fifth level</a:t>
            </a:r>
            <a:endParaRPr lang="en-AU" dirty="0"/>
          </a:p>
        </p:txBody>
      </p:sp>
      <p:sp>
        <p:nvSpPr>
          <p:cNvPr id="4" name="Date Placeholder 3"/>
          <p:cNvSpPr>
            <a:spLocks noGrp="1"/>
          </p:cNvSpPr>
          <p:nvPr>
            <p:ph type="dt" sz="half" idx="10"/>
          </p:nvPr>
        </p:nvSpPr>
        <p:spPr/>
        <p:txBody>
          <a:bodyPr/>
          <a:lstStyle/>
          <a:p>
            <a:fld id="{494A9807-8DAC-41CE-98CC-79D56228CE88}" type="datetime1">
              <a:rPr lang="en-AU" smtClean="0"/>
              <a:t>8/07/2024</a:t>
            </a:fld>
            <a:endParaRPr lang="en-AU" dirty="0"/>
          </a:p>
        </p:txBody>
      </p:sp>
      <p:sp>
        <p:nvSpPr>
          <p:cNvPr id="5" name="Footer Placeholder 4"/>
          <p:cNvSpPr>
            <a:spLocks noGrp="1"/>
          </p:cNvSpPr>
          <p:nvPr>
            <p:ph type="ftr" sz="quarter" idx="11"/>
          </p:nvPr>
        </p:nvSpPr>
        <p:spPr/>
        <p:txBody>
          <a:bodyPr/>
          <a:lstStyle/>
          <a:p>
            <a:r>
              <a:rPr lang="en-AU" dirty="0"/>
              <a:t>Presentation title goes here</a:t>
            </a:r>
          </a:p>
        </p:txBody>
      </p:sp>
      <p:sp>
        <p:nvSpPr>
          <p:cNvPr id="6" name="Slide Number Placeholder 5"/>
          <p:cNvSpPr>
            <a:spLocks noGrp="1"/>
          </p:cNvSpPr>
          <p:nvPr>
            <p:ph type="sldNum" sz="quarter" idx="12"/>
          </p:nvPr>
        </p:nvSpPr>
        <p:spPr/>
        <p:txBody>
          <a:bodyPr/>
          <a:lstStyle/>
          <a:p>
            <a:fld id="{CE81F681-0D87-4952-AA9D-FDB4C9838A02}" type="slidenum">
              <a:rPr lang="en-AU" smtClean="0"/>
              <a:t>‹#›</a:t>
            </a:fld>
            <a:endParaRPr lang="en-AU" dirty="0"/>
          </a:p>
        </p:txBody>
      </p:sp>
    </p:spTree>
    <p:extLst>
      <p:ext uri="{BB962C8B-B14F-4D97-AF65-F5344CB8AC3E}">
        <p14:creationId xmlns:p14="http://schemas.microsoft.com/office/powerpoint/2010/main" val="3856309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
        <p:nvSpPr>
          <p:cNvPr id="3" name="Content Placeholder 2"/>
          <p:cNvSpPr>
            <a:spLocks noGrp="1"/>
          </p:cNvSpPr>
          <p:nvPr>
            <p:ph sz="half" idx="1" hasCustomPrompt="1"/>
          </p:nvPr>
        </p:nvSpPr>
        <p:spPr>
          <a:xfrm>
            <a:off x="468000" y="2376000"/>
            <a:ext cx="5202000" cy="3402232"/>
          </a:xfrm>
        </p:spPr>
        <p:txBody>
          <a:bodyPr/>
          <a:lstStyle/>
          <a:p>
            <a:pPr lvl="0"/>
            <a:r>
              <a:rPr lang="en-AU"/>
              <a:t>Click an icon to add content, or insert text here. Click the Increase List Level button for styles. Level 1 body text, level 2 subheading, levels 3-5 body text. For large font uses levels 6-9. Click the Decrease List Level button to move backwards through styles</a:t>
            </a:r>
          </a:p>
          <a:p>
            <a:pPr lvl="1"/>
            <a:r>
              <a:rPr lang="en-AU"/>
              <a:t>Second level</a:t>
            </a:r>
          </a:p>
          <a:p>
            <a:pPr lvl="2"/>
            <a:r>
              <a:rPr lang="en-AU"/>
              <a:t>Third level</a:t>
            </a:r>
          </a:p>
          <a:p>
            <a:pPr lvl="3"/>
            <a:r>
              <a:rPr lang="en-AU"/>
              <a:t>Fourth level</a:t>
            </a:r>
          </a:p>
          <a:p>
            <a:pPr lvl="4"/>
            <a:r>
              <a:rPr lang="en-AU"/>
              <a:t>Fifth level</a:t>
            </a:r>
            <a:endParaRPr lang="en-AU" dirty="0"/>
          </a:p>
        </p:txBody>
      </p:sp>
      <p:sp>
        <p:nvSpPr>
          <p:cNvPr id="4" name="Content Placeholder 3"/>
          <p:cNvSpPr>
            <a:spLocks noGrp="1"/>
          </p:cNvSpPr>
          <p:nvPr>
            <p:ph sz="half" idx="2" hasCustomPrompt="1"/>
          </p:nvPr>
        </p:nvSpPr>
        <p:spPr>
          <a:xfrm>
            <a:off x="6300000" y="2376000"/>
            <a:ext cx="5202000" cy="3402232"/>
          </a:xfrm>
        </p:spPr>
        <p:txBody>
          <a:bodyPr/>
          <a:lstStyle/>
          <a:p>
            <a:pPr lvl="0"/>
            <a:r>
              <a:rPr lang="en-AU"/>
              <a:t>Click an icon to add content, or insert text here. Click the Increase List Level button for styles. Level 1 body text, level 2 subheading, levels 3-5 body text. For large font uses levels 6-9. Click the Decrease List Level button to move backwards through styles</a:t>
            </a:r>
          </a:p>
          <a:p>
            <a:pPr lvl="1"/>
            <a:r>
              <a:rPr lang="en-AU"/>
              <a:t>Second level</a:t>
            </a:r>
          </a:p>
          <a:p>
            <a:pPr lvl="2"/>
            <a:r>
              <a:rPr lang="en-AU"/>
              <a:t>Third level</a:t>
            </a:r>
          </a:p>
          <a:p>
            <a:pPr lvl="3"/>
            <a:r>
              <a:rPr lang="en-AU"/>
              <a:t>Fourth level</a:t>
            </a:r>
          </a:p>
          <a:p>
            <a:pPr lvl="4"/>
            <a:r>
              <a:rPr lang="en-AU"/>
              <a:t>Fifth level</a:t>
            </a:r>
            <a:endParaRPr lang="en-AU" dirty="0"/>
          </a:p>
        </p:txBody>
      </p:sp>
      <p:sp>
        <p:nvSpPr>
          <p:cNvPr id="5" name="Date Placeholder 4"/>
          <p:cNvSpPr>
            <a:spLocks noGrp="1"/>
          </p:cNvSpPr>
          <p:nvPr>
            <p:ph type="dt" sz="half" idx="10"/>
          </p:nvPr>
        </p:nvSpPr>
        <p:spPr/>
        <p:txBody>
          <a:bodyPr/>
          <a:lstStyle/>
          <a:p>
            <a:fld id="{B2DF8F8F-215E-4544-BFDC-DEEFC3A9FABD}" type="datetime1">
              <a:rPr lang="en-AU" smtClean="0"/>
              <a:t>8/07/2024</a:t>
            </a:fld>
            <a:endParaRPr lang="en-AU" dirty="0"/>
          </a:p>
        </p:txBody>
      </p:sp>
      <p:sp>
        <p:nvSpPr>
          <p:cNvPr id="6" name="Footer Placeholder 5"/>
          <p:cNvSpPr>
            <a:spLocks noGrp="1"/>
          </p:cNvSpPr>
          <p:nvPr>
            <p:ph type="ftr" sz="quarter" idx="11"/>
          </p:nvPr>
        </p:nvSpPr>
        <p:spPr/>
        <p:txBody>
          <a:bodyPr/>
          <a:lstStyle/>
          <a:p>
            <a:r>
              <a:rPr lang="en-AU" dirty="0"/>
              <a:t>Presentation title goes here</a:t>
            </a:r>
          </a:p>
        </p:txBody>
      </p:sp>
      <p:sp>
        <p:nvSpPr>
          <p:cNvPr id="7" name="Slide Number Placeholder 6"/>
          <p:cNvSpPr>
            <a:spLocks noGrp="1"/>
          </p:cNvSpPr>
          <p:nvPr>
            <p:ph type="sldNum" sz="quarter" idx="12"/>
          </p:nvPr>
        </p:nvSpPr>
        <p:spPr/>
        <p:txBody>
          <a:bodyPr/>
          <a:lstStyle/>
          <a:p>
            <a:fld id="{CE81F681-0D87-4952-AA9D-FDB4C9838A02}" type="slidenum">
              <a:rPr lang="en-AU" smtClean="0"/>
              <a:t>‹#›</a:t>
            </a:fld>
            <a:endParaRPr lang="en-AU" dirty="0"/>
          </a:p>
        </p:txBody>
      </p:sp>
    </p:spTree>
    <p:extLst>
      <p:ext uri="{BB962C8B-B14F-4D97-AF65-F5344CB8AC3E}">
        <p14:creationId xmlns:p14="http://schemas.microsoft.com/office/powerpoint/2010/main" val="1602205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Dark">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AU" dirty="0"/>
          </a:p>
        </p:txBody>
      </p:sp>
      <p:sp>
        <p:nvSpPr>
          <p:cNvPr id="3" name="Content Placeholder 2"/>
          <p:cNvSpPr>
            <a:spLocks noGrp="1"/>
          </p:cNvSpPr>
          <p:nvPr>
            <p:ph sz="half" idx="1" hasCustomPrompt="1"/>
          </p:nvPr>
        </p:nvSpPr>
        <p:spPr>
          <a:xfrm>
            <a:off x="468000" y="2376000"/>
            <a:ext cx="5202000" cy="340223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AU"/>
              <a:t>Click an icon to add content, or insert text here. Click the Increase List Level button for styles. Level 1 body text, level 2 subheading, levels 3-5 body text. For large font uses levels 6-9. Click the Decrease List Level button to move backwards through styles</a:t>
            </a:r>
          </a:p>
          <a:p>
            <a:pPr lvl="1"/>
            <a:r>
              <a:rPr lang="en-AU"/>
              <a:t>Second level</a:t>
            </a:r>
          </a:p>
          <a:p>
            <a:pPr lvl="2"/>
            <a:r>
              <a:rPr lang="en-AU"/>
              <a:t>Third level</a:t>
            </a:r>
          </a:p>
          <a:p>
            <a:pPr lvl="3"/>
            <a:r>
              <a:rPr lang="en-AU"/>
              <a:t>Fourth level</a:t>
            </a:r>
          </a:p>
          <a:p>
            <a:pPr lvl="4"/>
            <a:r>
              <a:rPr lang="en-AU"/>
              <a:t>Fifth level</a:t>
            </a:r>
            <a:endParaRPr lang="en-AU" dirty="0"/>
          </a:p>
        </p:txBody>
      </p:sp>
      <p:sp>
        <p:nvSpPr>
          <p:cNvPr id="4" name="Content Placeholder 3"/>
          <p:cNvSpPr>
            <a:spLocks noGrp="1"/>
          </p:cNvSpPr>
          <p:nvPr>
            <p:ph sz="half" idx="2" hasCustomPrompt="1"/>
          </p:nvPr>
        </p:nvSpPr>
        <p:spPr>
          <a:xfrm>
            <a:off x="6318000" y="2376000"/>
            <a:ext cx="5202000" cy="340223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AU"/>
              <a:t>Click an icon to add content, or insert text here. Click the Increase List Level button for styles. Level 1 body text, level 2 subheading, levels 3-5 body text. For large font uses levels 6-9. Click the Decrease List Level button to move backwards through styles</a:t>
            </a:r>
          </a:p>
          <a:p>
            <a:pPr lvl="1"/>
            <a:r>
              <a:rPr lang="en-AU"/>
              <a:t>Second level</a:t>
            </a:r>
          </a:p>
          <a:p>
            <a:pPr lvl="2"/>
            <a:r>
              <a:rPr lang="en-AU"/>
              <a:t>Third level</a:t>
            </a:r>
          </a:p>
          <a:p>
            <a:pPr lvl="3"/>
            <a:r>
              <a:rPr lang="en-AU"/>
              <a:t>Fourth level</a:t>
            </a:r>
          </a:p>
          <a:p>
            <a:pPr lvl="4"/>
            <a:r>
              <a:rPr lang="en-AU"/>
              <a:t>Fifth level</a:t>
            </a:r>
            <a:endParaRPr lang="en-AU" dirty="0"/>
          </a:p>
        </p:txBody>
      </p:sp>
      <p:sp>
        <p:nvSpPr>
          <p:cNvPr id="5" name="Date Placeholder 4"/>
          <p:cNvSpPr>
            <a:spLocks noGrp="1"/>
          </p:cNvSpPr>
          <p:nvPr>
            <p:ph type="dt" sz="half" idx="10"/>
          </p:nvPr>
        </p:nvSpPr>
        <p:spPr/>
        <p:txBody>
          <a:bodyPr/>
          <a:lstStyle>
            <a:lvl1pPr>
              <a:defRPr>
                <a:solidFill>
                  <a:schemeClr val="bg1"/>
                </a:solidFill>
              </a:defRPr>
            </a:lvl1pPr>
          </a:lstStyle>
          <a:p>
            <a:fld id="{B9AA4DE9-142A-47B4-B399-611515710573}" type="datetime1">
              <a:rPr lang="en-AU" smtClean="0"/>
              <a:t>8/07/2024</a:t>
            </a:fld>
            <a:endParaRPr lang="en-AU" dirty="0"/>
          </a:p>
        </p:txBody>
      </p:sp>
      <p:sp>
        <p:nvSpPr>
          <p:cNvPr id="6" name="Footer Placeholder 5"/>
          <p:cNvSpPr>
            <a:spLocks noGrp="1"/>
          </p:cNvSpPr>
          <p:nvPr>
            <p:ph type="ftr" sz="quarter" idx="11"/>
          </p:nvPr>
        </p:nvSpPr>
        <p:spPr/>
        <p:txBody>
          <a:bodyPr/>
          <a:lstStyle>
            <a:lvl1pPr>
              <a:defRPr>
                <a:solidFill>
                  <a:schemeClr val="bg1"/>
                </a:solidFill>
              </a:defRPr>
            </a:lvl1pPr>
          </a:lstStyle>
          <a:p>
            <a:r>
              <a:rPr lang="en-AU" dirty="0"/>
              <a:t>Presentation title goes here</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CE81F681-0D87-4952-AA9D-FDB4C9838A02}" type="slidenum">
              <a:rPr lang="en-AU" smtClean="0"/>
              <a:pPr/>
              <a:t>‹#›</a:t>
            </a:fld>
            <a:endParaRPr lang="en-AU" dirty="0"/>
          </a:p>
        </p:txBody>
      </p:sp>
      <p:sp>
        <p:nvSpPr>
          <p:cNvPr id="8" name="Footer Curve">
            <a:extLst>
              <a:ext uri="{FF2B5EF4-FFF2-40B4-BE49-F238E27FC236}">
                <a16:creationId xmlns:a16="http://schemas.microsoft.com/office/drawing/2014/main" id="{D4D438FE-38AD-7C11-330E-BEF0021A21E1}"/>
              </a:ext>
              <a:ext uri="{C183D7F6-B498-43B3-948B-1728B52AA6E4}">
                <adec:decorative xmlns:adec="http://schemas.microsoft.com/office/drawing/2017/decorative" val="1"/>
              </a:ext>
            </a:extLst>
          </p:cNvPr>
          <p:cNvSpPr/>
          <p:nvPr userDrawn="1"/>
        </p:nvSpPr>
        <p:spPr>
          <a:xfrm>
            <a:off x="0" y="5839719"/>
            <a:ext cx="12193362" cy="515398"/>
          </a:xfrm>
          <a:custGeom>
            <a:avLst/>
            <a:gdLst>
              <a:gd name="connsiteX0" fmla="*/ 0 w 24386724"/>
              <a:gd name="connsiteY0" fmla="*/ 0 h 1030796"/>
              <a:gd name="connsiteX1" fmla="*/ 14913 w 24386724"/>
              <a:gd name="connsiteY1" fmla="*/ 9251 h 1030796"/>
              <a:gd name="connsiteX2" fmla="*/ 636685 w 24386724"/>
              <a:gd name="connsiteY2" fmla="*/ 334817 h 1030796"/>
              <a:gd name="connsiteX3" fmla="*/ 1840355 w 24386724"/>
              <a:gd name="connsiteY3" fmla="*/ 770979 h 1030796"/>
              <a:gd name="connsiteX4" fmla="*/ 2541160 w 24386724"/>
              <a:gd name="connsiteY4" fmla="*/ 921152 h 1030796"/>
              <a:gd name="connsiteX5" fmla="*/ 3165229 w 24386724"/>
              <a:gd name="connsiteY5" fmla="*/ 996492 h 1030796"/>
              <a:gd name="connsiteX6" fmla="*/ 3763252 w 24386724"/>
              <a:gd name="connsiteY6" fmla="*/ 1018218 h 1030796"/>
              <a:gd name="connsiteX7" fmla="*/ 24339716 w 24386724"/>
              <a:gd name="connsiteY7" fmla="*/ 1018218 h 1030796"/>
              <a:gd name="connsiteX8" fmla="*/ 24386724 w 24386724"/>
              <a:gd name="connsiteY8" fmla="*/ 1019997 h 1030796"/>
              <a:gd name="connsiteX9" fmla="*/ 24386724 w 24386724"/>
              <a:gd name="connsiteY9" fmla="*/ 1030796 h 1030796"/>
              <a:gd name="connsiteX10" fmla="*/ 3515760 w 24386724"/>
              <a:gd name="connsiteY10" fmla="*/ 1030796 h 1030796"/>
              <a:gd name="connsiteX11" fmla="*/ 3491366 w 24386724"/>
              <a:gd name="connsiteY11" fmla="*/ 1026985 h 1030796"/>
              <a:gd name="connsiteX12" fmla="*/ 3142868 w 24386724"/>
              <a:gd name="connsiteY12" fmla="*/ 1007546 h 1030796"/>
              <a:gd name="connsiteX13" fmla="*/ 2768326 w 24386724"/>
              <a:gd name="connsiteY13" fmla="*/ 968161 h 1030796"/>
              <a:gd name="connsiteX14" fmla="*/ 2271180 w 24386724"/>
              <a:gd name="connsiteY14" fmla="*/ 885705 h 1030796"/>
              <a:gd name="connsiteX15" fmla="*/ 935379 w 24386724"/>
              <a:gd name="connsiteY15" fmla="*/ 480162 h 1030796"/>
              <a:gd name="connsiteX16" fmla="*/ 229817 w 24386724"/>
              <a:gd name="connsiteY16" fmla="*/ 146219 h 1030796"/>
              <a:gd name="connsiteX17" fmla="*/ 0 w 24386724"/>
              <a:gd name="connsiteY17" fmla="*/ 13403 h 1030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386724" h="1030796">
                <a:moveTo>
                  <a:pt x="0" y="0"/>
                </a:moveTo>
                <a:lnTo>
                  <a:pt x="14913" y="9251"/>
                </a:lnTo>
                <a:cubicBezTo>
                  <a:pt x="216653" y="127717"/>
                  <a:pt x="424150" y="236379"/>
                  <a:pt x="636685" y="334817"/>
                </a:cubicBezTo>
                <a:cubicBezTo>
                  <a:pt x="1024391" y="515088"/>
                  <a:pt x="1427163" y="661030"/>
                  <a:pt x="1840355" y="770979"/>
                </a:cubicBezTo>
                <a:cubicBezTo>
                  <a:pt x="2071497" y="832472"/>
                  <a:pt x="2305103" y="882529"/>
                  <a:pt x="2541160" y="921152"/>
                </a:cubicBezTo>
                <a:cubicBezTo>
                  <a:pt x="2748087" y="955036"/>
                  <a:pt x="2956105" y="980141"/>
                  <a:pt x="3165229" y="996492"/>
                </a:cubicBezTo>
                <a:cubicBezTo>
                  <a:pt x="3364189" y="1012120"/>
                  <a:pt x="3563657" y="1018218"/>
                  <a:pt x="3763252" y="1018218"/>
                </a:cubicBezTo>
                <a:lnTo>
                  <a:pt x="24339716" y="1018218"/>
                </a:lnTo>
                <a:cubicBezTo>
                  <a:pt x="24355470" y="1018218"/>
                  <a:pt x="24371096" y="1019361"/>
                  <a:pt x="24386724" y="1019997"/>
                </a:cubicBezTo>
                <a:lnTo>
                  <a:pt x="24386724" y="1030796"/>
                </a:lnTo>
                <a:lnTo>
                  <a:pt x="3515760" y="1030796"/>
                </a:lnTo>
                <a:cubicBezTo>
                  <a:pt x="3507704" y="1029081"/>
                  <a:pt x="3499561" y="1027810"/>
                  <a:pt x="3491366" y="1026985"/>
                </a:cubicBezTo>
                <a:cubicBezTo>
                  <a:pt x="3375242" y="1020632"/>
                  <a:pt x="3258738" y="1017074"/>
                  <a:pt x="3142868" y="1007546"/>
                </a:cubicBezTo>
                <a:cubicBezTo>
                  <a:pt x="3017724" y="997382"/>
                  <a:pt x="2892834" y="983534"/>
                  <a:pt x="2768326" y="968161"/>
                </a:cubicBezTo>
                <a:cubicBezTo>
                  <a:pt x="2601510" y="947706"/>
                  <a:pt x="2435836" y="919246"/>
                  <a:pt x="2271180" y="885705"/>
                </a:cubicBezTo>
                <a:cubicBezTo>
                  <a:pt x="1814056" y="793187"/>
                  <a:pt x="1366777" y="657397"/>
                  <a:pt x="935379" y="480162"/>
                </a:cubicBezTo>
                <a:cubicBezTo>
                  <a:pt x="694099" y="381712"/>
                  <a:pt x="458571" y="270213"/>
                  <a:pt x="229817" y="146219"/>
                </a:cubicBezTo>
                <a:lnTo>
                  <a:pt x="0" y="13403"/>
                </a:lnTo>
                <a:close/>
              </a:path>
            </a:pathLst>
          </a:custGeom>
          <a:solidFill>
            <a:schemeClr val="accent2"/>
          </a:solidFill>
          <a:ln w="12703" cap="flat">
            <a:noFill/>
            <a:prstDash val="solid"/>
            <a:miter/>
          </a:ln>
        </p:spPr>
        <p:txBody>
          <a:bodyPr rtlCol="0" anchor="ctr"/>
          <a:lstStyle/>
          <a:p>
            <a:endParaRPr lang="en-AU" sz="600" dirty="0"/>
          </a:p>
        </p:txBody>
      </p:sp>
    </p:spTree>
    <p:extLst>
      <p:ext uri="{BB962C8B-B14F-4D97-AF65-F5344CB8AC3E}">
        <p14:creationId xmlns:p14="http://schemas.microsoft.com/office/powerpoint/2010/main" val="3658457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68000" y="1908000"/>
            <a:ext cx="5202000" cy="360000"/>
          </a:xfrm>
        </p:spPr>
        <p:txBody>
          <a:bodyPr anchor="b"/>
          <a:lstStyle>
            <a:lvl1pPr marL="0" indent="0">
              <a:buNone/>
              <a:defRPr sz="21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hasCustomPrompt="1"/>
          </p:nvPr>
        </p:nvSpPr>
        <p:spPr>
          <a:xfrm>
            <a:off x="468000" y="2376000"/>
            <a:ext cx="5202000" cy="3042232"/>
          </a:xfrm>
        </p:spPr>
        <p:txBody>
          <a:bodyPr/>
          <a:lstStyle/>
          <a:p>
            <a:pPr lvl="0"/>
            <a:r>
              <a:rPr lang="en-AU"/>
              <a:t>Click an icon to add content, or insert text here. Click the Increase List Level button for styles. Level 1 body text, level 2 subheading, levels 3-5 body text. For large font uses levels 6-9. Click the Decrease List Level button to move backwards through styles</a:t>
            </a:r>
          </a:p>
          <a:p>
            <a:pPr lvl="1"/>
            <a:r>
              <a:rPr lang="en-AU"/>
              <a:t>Second level</a:t>
            </a:r>
          </a:p>
          <a:p>
            <a:pPr lvl="2"/>
            <a:r>
              <a:rPr lang="en-AU"/>
              <a:t>Third level</a:t>
            </a:r>
          </a:p>
          <a:p>
            <a:pPr lvl="3"/>
            <a:r>
              <a:rPr lang="en-AU"/>
              <a:t>Fourth level</a:t>
            </a:r>
          </a:p>
          <a:p>
            <a:pPr lvl="4"/>
            <a:r>
              <a:rPr lang="en-AU"/>
              <a:t>Fifth level</a:t>
            </a:r>
            <a:endParaRPr lang="en-AU" dirty="0"/>
          </a:p>
        </p:txBody>
      </p:sp>
      <p:sp>
        <p:nvSpPr>
          <p:cNvPr id="5" name="Text Placeholder 4"/>
          <p:cNvSpPr>
            <a:spLocks noGrp="1"/>
          </p:cNvSpPr>
          <p:nvPr>
            <p:ph type="body" sz="quarter" idx="3"/>
          </p:nvPr>
        </p:nvSpPr>
        <p:spPr>
          <a:xfrm>
            <a:off x="6318000" y="1908000"/>
            <a:ext cx="5202000" cy="360000"/>
          </a:xfrm>
        </p:spPr>
        <p:txBody>
          <a:bodyPr anchor="b"/>
          <a:lstStyle>
            <a:lvl1pPr marL="0" indent="0">
              <a:buNone/>
              <a:defRPr sz="21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hasCustomPrompt="1"/>
          </p:nvPr>
        </p:nvSpPr>
        <p:spPr>
          <a:xfrm>
            <a:off x="6318000" y="2376000"/>
            <a:ext cx="5202000" cy="3042232"/>
          </a:xfrm>
        </p:spPr>
        <p:txBody>
          <a:bodyPr/>
          <a:lstStyle/>
          <a:p>
            <a:pPr lvl="0"/>
            <a:r>
              <a:rPr lang="en-AU"/>
              <a:t>Click an icon to add content, or insert text here. Click the Increase List Level button for styles. Level 1 body text, level 2 subheading, level 3 large subheading, level 4-5 bullets. Click the Decrease List Level button to move backwards through styles</a:t>
            </a:r>
          </a:p>
          <a:p>
            <a:pPr lvl="1"/>
            <a:r>
              <a:rPr lang="en-AU"/>
              <a:t>Second level</a:t>
            </a:r>
          </a:p>
          <a:p>
            <a:pPr lvl="2"/>
            <a:r>
              <a:rPr lang="en-AU"/>
              <a:t>Third level</a:t>
            </a:r>
          </a:p>
          <a:p>
            <a:pPr lvl="3"/>
            <a:r>
              <a:rPr lang="en-AU"/>
              <a:t>Fourth level</a:t>
            </a:r>
          </a:p>
          <a:p>
            <a:pPr lvl="4"/>
            <a:r>
              <a:rPr lang="en-AU"/>
              <a:t>Fifth level</a:t>
            </a:r>
            <a:endParaRPr lang="en-AU" dirty="0"/>
          </a:p>
        </p:txBody>
      </p:sp>
      <p:sp>
        <p:nvSpPr>
          <p:cNvPr id="7" name="Date Placeholder 6"/>
          <p:cNvSpPr>
            <a:spLocks noGrp="1"/>
          </p:cNvSpPr>
          <p:nvPr>
            <p:ph type="dt" sz="half" idx="10"/>
          </p:nvPr>
        </p:nvSpPr>
        <p:spPr/>
        <p:txBody>
          <a:bodyPr/>
          <a:lstStyle/>
          <a:p>
            <a:fld id="{704D7A01-CB52-43A0-A488-C904F19CD3C7}" type="datetime1">
              <a:rPr lang="en-AU" smtClean="0"/>
              <a:t>8/07/2024</a:t>
            </a:fld>
            <a:endParaRPr lang="en-AU" dirty="0"/>
          </a:p>
        </p:txBody>
      </p:sp>
      <p:sp>
        <p:nvSpPr>
          <p:cNvPr id="8" name="Footer Placeholder 7"/>
          <p:cNvSpPr>
            <a:spLocks noGrp="1"/>
          </p:cNvSpPr>
          <p:nvPr>
            <p:ph type="ftr" sz="quarter" idx="11"/>
          </p:nvPr>
        </p:nvSpPr>
        <p:spPr/>
        <p:txBody>
          <a:bodyPr/>
          <a:lstStyle/>
          <a:p>
            <a:r>
              <a:rPr lang="en-AU" dirty="0"/>
              <a:t>Presentation title goes here</a:t>
            </a:r>
          </a:p>
        </p:txBody>
      </p:sp>
      <p:sp>
        <p:nvSpPr>
          <p:cNvPr id="9" name="Slide Number Placeholder 8"/>
          <p:cNvSpPr>
            <a:spLocks noGrp="1"/>
          </p:cNvSpPr>
          <p:nvPr>
            <p:ph type="sldNum" sz="quarter" idx="12"/>
          </p:nvPr>
        </p:nvSpPr>
        <p:spPr/>
        <p:txBody>
          <a:bodyPr/>
          <a:lstStyle/>
          <a:p>
            <a:fld id="{CE81F681-0D87-4952-AA9D-FDB4C9838A02}" type="slidenum">
              <a:rPr lang="en-AU" smtClean="0"/>
              <a:t>‹#›</a:t>
            </a:fld>
            <a:endParaRPr lang="en-AU" dirty="0"/>
          </a:p>
        </p:txBody>
      </p:sp>
      <p:sp>
        <p:nvSpPr>
          <p:cNvPr id="10" name="Title 9">
            <a:extLst>
              <a:ext uri="{FF2B5EF4-FFF2-40B4-BE49-F238E27FC236}">
                <a16:creationId xmlns:a16="http://schemas.microsoft.com/office/drawing/2014/main" id="{BC81168A-7DE3-A9D4-40C3-0F7D2E2C8EE4}"/>
              </a:ext>
            </a:extLst>
          </p:cNvPr>
          <p:cNvSpPr>
            <a:spLocks noGrp="1"/>
          </p:cNvSpPr>
          <p:nvPr>
            <p:ph type="title"/>
          </p:nvPr>
        </p:nvSpPr>
        <p:spPr/>
        <p:txBody>
          <a:bodyPr/>
          <a:lstStyle/>
          <a:p>
            <a:r>
              <a:rPr lang="en-US"/>
              <a:t>Click to edit Master title style</a:t>
            </a:r>
            <a:endParaRPr lang="en-AU" dirty="0"/>
          </a:p>
        </p:txBody>
      </p:sp>
    </p:spTree>
    <p:extLst>
      <p:ext uri="{BB962C8B-B14F-4D97-AF65-F5344CB8AC3E}">
        <p14:creationId xmlns:p14="http://schemas.microsoft.com/office/powerpoint/2010/main" val="981591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Photo With Tex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6D96F63-28F3-42DD-A2B8-2E6B0472F534}" type="datetime1">
              <a:rPr lang="en-AU" smtClean="0"/>
              <a:t>8/07/2024</a:t>
            </a:fld>
            <a:endParaRPr lang="en-AU" dirty="0"/>
          </a:p>
        </p:txBody>
      </p:sp>
      <p:sp>
        <p:nvSpPr>
          <p:cNvPr id="6" name="Footer Placeholder 5"/>
          <p:cNvSpPr>
            <a:spLocks noGrp="1"/>
          </p:cNvSpPr>
          <p:nvPr>
            <p:ph type="ftr" sz="quarter" idx="11"/>
          </p:nvPr>
        </p:nvSpPr>
        <p:spPr/>
        <p:txBody>
          <a:bodyPr/>
          <a:lstStyle/>
          <a:p>
            <a:r>
              <a:rPr lang="en-AU" dirty="0"/>
              <a:t>Presentation title goes here</a:t>
            </a:r>
          </a:p>
        </p:txBody>
      </p:sp>
      <p:sp>
        <p:nvSpPr>
          <p:cNvPr id="7" name="Slide Number Placeholder 6"/>
          <p:cNvSpPr>
            <a:spLocks noGrp="1"/>
          </p:cNvSpPr>
          <p:nvPr>
            <p:ph type="sldNum" sz="quarter" idx="12"/>
          </p:nvPr>
        </p:nvSpPr>
        <p:spPr/>
        <p:txBody>
          <a:bodyPr/>
          <a:lstStyle/>
          <a:p>
            <a:fld id="{CE81F681-0D87-4952-AA9D-FDB4C9838A02}" type="slidenum">
              <a:rPr lang="en-AU" smtClean="0"/>
              <a:t>‹#›</a:t>
            </a:fld>
            <a:endParaRPr lang="en-AU" dirty="0"/>
          </a:p>
        </p:txBody>
      </p:sp>
      <p:sp>
        <p:nvSpPr>
          <p:cNvPr id="77" name="TextBox 76">
            <a:extLst>
              <a:ext uri="{FF2B5EF4-FFF2-40B4-BE49-F238E27FC236}">
                <a16:creationId xmlns:a16="http://schemas.microsoft.com/office/drawing/2014/main" id="{6EC2033A-D0F0-F2F5-0A51-E4AAAD48A3C3}"/>
              </a:ext>
            </a:extLst>
          </p:cNvPr>
          <p:cNvSpPr txBox="1"/>
          <p:nvPr/>
        </p:nvSpPr>
        <p:spPr>
          <a:xfrm>
            <a:off x="11574717" y="6528689"/>
            <a:ext cx="232756" cy="196208"/>
          </a:xfrm>
          <a:prstGeom prst="rect">
            <a:avLst/>
          </a:prstGeom>
          <a:noFill/>
        </p:spPr>
        <p:txBody>
          <a:bodyPr wrap="none" rtlCol="0">
            <a:spAutoFit/>
          </a:bodyPr>
          <a:lstStyle/>
          <a:p>
            <a:pPr algn="l"/>
            <a:r>
              <a:rPr lang="en-AU" sz="675" b="1" spc="0" baseline="0" dirty="0">
                <a:ln/>
                <a:solidFill>
                  <a:srgbClr val="FFFFFF"/>
                </a:solidFill>
                <a:latin typeface="Arial"/>
                <a:cs typeface="Arial"/>
                <a:sym typeface="Arial"/>
                <a:rtl val="0"/>
              </a:rPr>
              <a:t>1</a:t>
            </a:r>
          </a:p>
        </p:txBody>
      </p:sp>
      <p:sp>
        <p:nvSpPr>
          <p:cNvPr id="84" name="Picture Placeholder 83">
            <a:extLst>
              <a:ext uri="{FF2B5EF4-FFF2-40B4-BE49-F238E27FC236}">
                <a16:creationId xmlns:a16="http://schemas.microsoft.com/office/drawing/2014/main" id="{A76B2EAC-44E1-A7BD-6B0D-80A59CF19589}"/>
              </a:ext>
            </a:extLst>
          </p:cNvPr>
          <p:cNvSpPr>
            <a:spLocks noGrp="1"/>
          </p:cNvSpPr>
          <p:nvPr>
            <p:ph type="pic" sz="quarter" idx="13" hasCustomPrompt="1"/>
          </p:nvPr>
        </p:nvSpPr>
        <p:spPr>
          <a:xfrm>
            <a:off x="6438900" y="2006600"/>
            <a:ext cx="5753100" cy="3909060"/>
          </a:xfrm>
          <a:custGeom>
            <a:avLst/>
            <a:gdLst>
              <a:gd name="connsiteX0" fmla="*/ 137160 w 11506200"/>
              <a:gd name="connsiteY0" fmla="*/ 0 h 7818120"/>
              <a:gd name="connsiteX1" fmla="*/ 11506200 w 11506200"/>
              <a:gd name="connsiteY1" fmla="*/ 0 h 7818120"/>
              <a:gd name="connsiteX2" fmla="*/ 11506200 w 11506200"/>
              <a:gd name="connsiteY2" fmla="*/ 7818120 h 7818120"/>
              <a:gd name="connsiteX3" fmla="*/ 137160 w 11506200"/>
              <a:gd name="connsiteY3" fmla="*/ 7818120 h 7818120"/>
              <a:gd name="connsiteX4" fmla="*/ 0 w 11506200"/>
              <a:gd name="connsiteY4" fmla="*/ 7680960 h 7818120"/>
              <a:gd name="connsiteX5" fmla="*/ 0 w 11506200"/>
              <a:gd name="connsiteY5" fmla="*/ 137160 h 7818120"/>
              <a:gd name="connsiteX6" fmla="*/ 137160 w 11506200"/>
              <a:gd name="connsiteY6" fmla="*/ 0 h 7818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06200" h="7818120">
                <a:moveTo>
                  <a:pt x="137160" y="0"/>
                </a:moveTo>
                <a:lnTo>
                  <a:pt x="11506200" y="0"/>
                </a:lnTo>
                <a:lnTo>
                  <a:pt x="11506200" y="7818120"/>
                </a:lnTo>
                <a:lnTo>
                  <a:pt x="137160" y="7818120"/>
                </a:lnTo>
                <a:cubicBezTo>
                  <a:pt x="61409" y="7818120"/>
                  <a:pt x="0" y="7756711"/>
                  <a:pt x="0" y="7680960"/>
                </a:cubicBezTo>
                <a:lnTo>
                  <a:pt x="0" y="137160"/>
                </a:lnTo>
                <a:cubicBezTo>
                  <a:pt x="0" y="61409"/>
                  <a:pt x="61409" y="0"/>
                  <a:pt x="137160" y="0"/>
                </a:cubicBezTo>
                <a:close/>
              </a:path>
            </a:pathLst>
          </a:custGeom>
          <a:solidFill>
            <a:schemeClr val="bg1">
              <a:lumMod val="95000"/>
            </a:schemeClr>
          </a:solidFill>
        </p:spPr>
        <p:txBody>
          <a:bodyPr wrap="square" lIns="540000" tIns="720000" rIns="540000">
            <a:noAutofit/>
          </a:bodyPr>
          <a:lstStyle>
            <a:lvl1pPr algn="just">
              <a:defRPr sz="1200"/>
            </a:lvl1pPr>
          </a:lstStyle>
          <a:p>
            <a:r>
              <a:rPr lang="en-AU"/>
              <a:t>Click icon to add image or click on the picture placeholder and select Insert &gt; Picture for online images.  Click Format &gt; Crop &gt; Fill to resize/move the image inside the placeholder or to reset the image. If resizing the image, remember to hold your finger on the Shift key and drag a corner picture handle (this will keep the aspect ratio of the image locked).</a:t>
            </a:r>
            <a:endParaRPr lang="en-AU" dirty="0"/>
          </a:p>
        </p:txBody>
      </p:sp>
      <p:sp>
        <p:nvSpPr>
          <p:cNvPr id="82" name="Curve Element">
            <a:extLst>
              <a:ext uri="{FF2B5EF4-FFF2-40B4-BE49-F238E27FC236}">
                <a16:creationId xmlns:a16="http://schemas.microsoft.com/office/drawing/2014/main" id="{6F1E5546-C8DF-6474-7F1A-FB3D15BEE7EF}"/>
              </a:ext>
              <a:ext uri="{C183D7F6-B498-43B3-948B-1728B52AA6E4}">
                <adec:decorative xmlns:adec="http://schemas.microsoft.com/office/drawing/2017/decorative" val="1"/>
              </a:ext>
            </a:extLst>
          </p:cNvPr>
          <p:cNvSpPr/>
          <p:nvPr userDrawn="1"/>
        </p:nvSpPr>
        <p:spPr>
          <a:xfrm>
            <a:off x="2" y="0"/>
            <a:ext cx="10790818" cy="2058890"/>
          </a:xfrm>
          <a:custGeom>
            <a:avLst/>
            <a:gdLst>
              <a:gd name="connsiteX0" fmla="*/ 0 w 21581635"/>
              <a:gd name="connsiteY0" fmla="*/ 0 h 4117780"/>
              <a:gd name="connsiteX1" fmla="*/ 21581635 w 21581635"/>
              <a:gd name="connsiteY1" fmla="*/ 0 h 4117780"/>
              <a:gd name="connsiteX2" fmla="*/ 11255629 w 21581635"/>
              <a:gd name="connsiteY2" fmla="*/ 3384423 h 4117780"/>
              <a:gd name="connsiteX3" fmla="*/ 2107184 w 21581635"/>
              <a:gd name="connsiteY3" fmla="*/ 3395980 h 4117780"/>
              <a:gd name="connsiteX4" fmla="*/ 0 w 21581635"/>
              <a:gd name="connsiteY4" fmla="*/ 2711195 h 4117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81635" h="4117780">
                <a:moveTo>
                  <a:pt x="0" y="0"/>
                </a:moveTo>
                <a:lnTo>
                  <a:pt x="21581635" y="0"/>
                </a:lnTo>
                <a:lnTo>
                  <a:pt x="11255629" y="3384423"/>
                </a:lnTo>
                <a:cubicBezTo>
                  <a:pt x="8284591" y="4358259"/>
                  <a:pt x="5080762" y="4362323"/>
                  <a:pt x="2107184" y="3395980"/>
                </a:cubicBezTo>
                <a:lnTo>
                  <a:pt x="0" y="2711195"/>
                </a:lnTo>
                <a:close/>
              </a:path>
            </a:pathLst>
          </a:custGeom>
          <a:solidFill>
            <a:schemeClr val="accent1"/>
          </a:solidFill>
          <a:ln w="0" cap="flat">
            <a:noFill/>
            <a:prstDash val="solid"/>
            <a:miter/>
          </a:ln>
        </p:spPr>
        <p:txBody>
          <a:bodyPr rtlCol="0" anchor="ctr"/>
          <a:lstStyle/>
          <a:p>
            <a:endParaRPr lang="en-AU" sz="600" dirty="0"/>
          </a:p>
        </p:txBody>
      </p:sp>
      <p:sp>
        <p:nvSpPr>
          <p:cNvPr id="89" name="Text Placeholder 88">
            <a:extLst>
              <a:ext uri="{FF2B5EF4-FFF2-40B4-BE49-F238E27FC236}">
                <a16:creationId xmlns:a16="http://schemas.microsoft.com/office/drawing/2014/main" id="{5D1728BB-CC21-2810-A210-9FD1471DFCF3}"/>
              </a:ext>
            </a:extLst>
          </p:cNvPr>
          <p:cNvSpPr>
            <a:spLocks noGrp="1"/>
          </p:cNvSpPr>
          <p:nvPr>
            <p:ph type="body" sz="quarter" idx="14" hasCustomPrompt="1"/>
          </p:nvPr>
        </p:nvSpPr>
        <p:spPr>
          <a:xfrm>
            <a:off x="468000" y="2448000"/>
            <a:ext cx="4626000" cy="3402013"/>
          </a:xfrm>
        </p:spPr>
        <p:txBody>
          <a:bodyPr bIns="252000" anchor="ctr"/>
          <a:lstStyle>
            <a:lvl1pPr>
              <a:defRPr/>
            </a:lvl1pPr>
          </a:lstStyle>
          <a:p>
            <a:pPr lvl="0"/>
            <a:r>
              <a:rPr lang="en-AU"/>
              <a:t>Click here to insert text. Click the Increase List Level button for styles. Level 1 body text, level 2 subheading, level 3 large subheading, level 4-5 bullets. Click the Decrease List Level button to move backwards through styles</a:t>
            </a:r>
          </a:p>
          <a:p>
            <a:pPr lvl="1"/>
            <a:r>
              <a:rPr lang="en-AU"/>
              <a:t>Second level</a:t>
            </a:r>
          </a:p>
          <a:p>
            <a:pPr lvl="2"/>
            <a:r>
              <a:rPr lang="en-AU"/>
              <a:t>Third level</a:t>
            </a:r>
          </a:p>
          <a:p>
            <a:pPr lvl="3"/>
            <a:r>
              <a:rPr lang="en-AU"/>
              <a:t>Fourth level</a:t>
            </a:r>
          </a:p>
          <a:p>
            <a:pPr lvl="4"/>
            <a:r>
              <a:rPr lang="en-AU"/>
              <a:t>Fifth level</a:t>
            </a:r>
            <a:endParaRPr lang="en-AU" dirty="0"/>
          </a:p>
        </p:txBody>
      </p:sp>
      <p:sp>
        <p:nvSpPr>
          <p:cNvPr id="3" name="Footer Curve">
            <a:extLst>
              <a:ext uri="{FF2B5EF4-FFF2-40B4-BE49-F238E27FC236}">
                <a16:creationId xmlns:a16="http://schemas.microsoft.com/office/drawing/2014/main" id="{E17BA787-5E97-BC0D-F8CD-AF390CE2D7B2}"/>
              </a:ext>
              <a:ext uri="{C183D7F6-B498-43B3-948B-1728B52AA6E4}">
                <adec:decorative xmlns:adec="http://schemas.microsoft.com/office/drawing/2017/decorative" val="1"/>
              </a:ext>
            </a:extLst>
          </p:cNvPr>
          <p:cNvSpPr/>
          <p:nvPr userDrawn="1"/>
        </p:nvSpPr>
        <p:spPr>
          <a:xfrm>
            <a:off x="0" y="5839719"/>
            <a:ext cx="12193362" cy="515398"/>
          </a:xfrm>
          <a:custGeom>
            <a:avLst/>
            <a:gdLst>
              <a:gd name="connsiteX0" fmla="*/ 0 w 24386724"/>
              <a:gd name="connsiteY0" fmla="*/ 0 h 1030796"/>
              <a:gd name="connsiteX1" fmla="*/ 14913 w 24386724"/>
              <a:gd name="connsiteY1" fmla="*/ 9251 h 1030796"/>
              <a:gd name="connsiteX2" fmla="*/ 636685 w 24386724"/>
              <a:gd name="connsiteY2" fmla="*/ 334817 h 1030796"/>
              <a:gd name="connsiteX3" fmla="*/ 1840355 w 24386724"/>
              <a:gd name="connsiteY3" fmla="*/ 770979 h 1030796"/>
              <a:gd name="connsiteX4" fmla="*/ 2541160 w 24386724"/>
              <a:gd name="connsiteY4" fmla="*/ 921152 h 1030796"/>
              <a:gd name="connsiteX5" fmla="*/ 3165229 w 24386724"/>
              <a:gd name="connsiteY5" fmla="*/ 996492 h 1030796"/>
              <a:gd name="connsiteX6" fmla="*/ 3763252 w 24386724"/>
              <a:gd name="connsiteY6" fmla="*/ 1018218 h 1030796"/>
              <a:gd name="connsiteX7" fmla="*/ 24339716 w 24386724"/>
              <a:gd name="connsiteY7" fmla="*/ 1018218 h 1030796"/>
              <a:gd name="connsiteX8" fmla="*/ 24386724 w 24386724"/>
              <a:gd name="connsiteY8" fmla="*/ 1019997 h 1030796"/>
              <a:gd name="connsiteX9" fmla="*/ 24386724 w 24386724"/>
              <a:gd name="connsiteY9" fmla="*/ 1030796 h 1030796"/>
              <a:gd name="connsiteX10" fmla="*/ 3515760 w 24386724"/>
              <a:gd name="connsiteY10" fmla="*/ 1030796 h 1030796"/>
              <a:gd name="connsiteX11" fmla="*/ 3491366 w 24386724"/>
              <a:gd name="connsiteY11" fmla="*/ 1026985 h 1030796"/>
              <a:gd name="connsiteX12" fmla="*/ 3142868 w 24386724"/>
              <a:gd name="connsiteY12" fmla="*/ 1007546 h 1030796"/>
              <a:gd name="connsiteX13" fmla="*/ 2768326 w 24386724"/>
              <a:gd name="connsiteY13" fmla="*/ 968161 h 1030796"/>
              <a:gd name="connsiteX14" fmla="*/ 2271180 w 24386724"/>
              <a:gd name="connsiteY14" fmla="*/ 885705 h 1030796"/>
              <a:gd name="connsiteX15" fmla="*/ 935379 w 24386724"/>
              <a:gd name="connsiteY15" fmla="*/ 480162 h 1030796"/>
              <a:gd name="connsiteX16" fmla="*/ 229817 w 24386724"/>
              <a:gd name="connsiteY16" fmla="*/ 146219 h 1030796"/>
              <a:gd name="connsiteX17" fmla="*/ 0 w 24386724"/>
              <a:gd name="connsiteY17" fmla="*/ 13403 h 1030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386724" h="1030796">
                <a:moveTo>
                  <a:pt x="0" y="0"/>
                </a:moveTo>
                <a:lnTo>
                  <a:pt x="14913" y="9251"/>
                </a:lnTo>
                <a:cubicBezTo>
                  <a:pt x="216653" y="127717"/>
                  <a:pt x="424150" y="236379"/>
                  <a:pt x="636685" y="334817"/>
                </a:cubicBezTo>
                <a:cubicBezTo>
                  <a:pt x="1024391" y="515088"/>
                  <a:pt x="1427163" y="661030"/>
                  <a:pt x="1840355" y="770979"/>
                </a:cubicBezTo>
                <a:cubicBezTo>
                  <a:pt x="2071497" y="832472"/>
                  <a:pt x="2305103" y="882529"/>
                  <a:pt x="2541160" y="921152"/>
                </a:cubicBezTo>
                <a:cubicBezTo>
                  <a:pt x="2748087" y="955036"/>
                  <a:pt x="2956105" y="980141"/>
                  <a:pt x="3165229" y="996492"/>
                </a:cubicBezTo>
                <a:cubicBezTo>
                  <a:pt x="3364189" y="1012120"/>
                  <a:pt x="3563657" y="1018218"/>
                  <a:pt x="3763252" y="1018218"/>
                </a:cubicBezTo>
                <a:lnTo>
                  <a:pt x="24339716" y="1018218"/>
                </a:lnTo>
                <a:cubicBezTo>
                  <a:pt x="24355470" y="1018218"/>
                  <a:pt x="24371096" y="1019361"/>
                  <a:pt x="24386724" y="1019997"/>
                </a:cubicBezTo>
                <a:lnTo>
                  <a:pt x="24386724" y="1030796"/>
                </a:lnTo>
                <a:lnTo>
                  <a:pt x="3515760" y="1030796"/>
                </a:lnTo>
                <a:cubicBezTo>
                  <a:pt x="3507704" y="1029081"/>
                  <a:pt x="3499561" y="1027810"/>
                  <a:pt x="3491366" y="1026985"/>
                </a:cubicBezTo>
                <a:cubicBezTo>
                  <a:pt x="3375242" y="1020632"/>
                  <a:pt x="3258738" y="1017074"/>
                  <a:pt x="3142868" y="1007546"/>
                </a:cubicBezTo>
                <a:cubicBezTo>
                  <a:pt x="3017724" y="997382"/>
                  <a:pt x="2892834" y="983534"/>
                  <a:pt x="2768326" y="968161"/>
                </a:cubicBezTo>
                <a:cubicBezTo>
                  <a:pt x="2601510" y="947706"/>
                  <a:pt x="2435836" y="919246"/>
                  <a:pt x="2271180" y="885705"/>
                </a:cubicBezTo>
                <a:cubicBezTo>
                  <a:pt x="1814056" y="793187"/>
                  <a:pt x="1366777" y="657397"/>
                  <a:pt x="935379" y="480162"/>
                </a:cubicBezTo>
                <a:cubicBezTo>
                  <a:pt x="694099" y="381712"/>
                  <a:pt x="458571" y="270213"/>
                  <a:pt x="229817" y="146219"/>
                </a:cubicBezTo>
                <a:lnTo>
                  <a:pt x="0" y="13403"/>
                </a:lnTo>
                <a:close/>
              </a:path>
            </a:pathLst>
          </a:custGeom>
          <a:solidFill>
            <a:schemeClr val="accent1"/>
          </a:solidFill>
          <a:ln w="12703" cap="flat">
            <a:noFill/>
            <a:prstDash val="solid"/>
            <a:miter/>
          </a:ln>
        </p:spPr>
        <p:txBody>
          <a:bodyPr rtlCol="0" anchor="ctr"/>
          <a:lstStyle/>
          <a:p>
            <a:endParaRPr lang="en-AU" sz="600" dirty="0"/>
          </a:p>
        </p:txBody>
      </p:sp>
      <p:sp>
        <p:nvSpPr>
          <p:cNvPr id="4" name="Title 3">
            <a:extLst>
              <a:ext uri="{FF2B5EF4-FFF2-40B4-BE49-F238E27FC236}">
                <a16:creationId xmlns:a16="http://schemas.microsoft.com/office/drawing/2014/main" id="{75E215DC-EB98-AA12-CAC9-92D9F8895708}"/>
              </a:ext>
            </a:extLst>
          </p:cNvPr>
          <p:cNvSpPr>
            <a:spLocks noGrp="1"/>
          </p:cNvSpPr>
          <p:nvPr>
            <p:ph type="title"/>
          </p:nvPr>
        </p:nvSpPr>
        <p:spPr>
          <a:xfrm>
            <a:off x="468001" y="432000"/>
            <a:ext cx="6480000" cy="1008000"/>
          </a:xfrm>
        </p:spPr>
        <p:txBody>
          <a:bodyPr/>
          <a:lstStyle>
            <a:lvl1pPr>
              <a:defRPr>
                <a:solidFill>
                  <a:schemeClr val="bg1"/>
                </a:solidFill>
              </a:defRPr>
            </a:lvl1pPr>
          </a:lstStyle>
          <a:p>
            <a:r>
              <a:rPr lang="en-US"/>
              <a:t>Click to edit Master title style</a:t>
            </a:r>
            <a:endParaRPr lang="en-AU" dirty="0"/>
          </a:p>
        </p:txBody>
      </p:sp>
      <p:pic>
        <p:nvPicPr>
          <p:cNvPr id="2" name="Graphic 1">
            <a:extLst>
              <a:ext uri="{FF2B5EF4-FFF2-40B4-BE49-F238E27FC236}">
                <a16:creationId xmlns:a16="http://schemas.microsoft.com/office/drawing/2014/main" id="{72E5EBDD-7A2A-3A0B-AAE3-541ADDCADB5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746909" y="6532878"/>
            <a:ext cx="445091" cy="144000"/>
          </a:xfrm>
          <a:prstGeom prst="rect">
            <a:avLst/>
          </a:prstGeom>
        </p:spPr>
      </p:pic>
    </p:spTree>
    <p:extLst>
      <p:ext uri="{BB962C8B-B14F-4D97-AF65-F5344CB8AC3E}">
        <p14:creationId xmlns:p14="http://schemas.microsoft.com/office/powerpoint/2010/main" val="3836500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eature Photo Right With Text">
    <p:spTree>
      <p:nvGrpSpPr>
        <p:cNvPr id="1" name=""/>
        <p:cNvGrpSpPr/>
        <p:nvPr/>
      </p:nvGrpSpPr>
      <p:grpSpPr>
        <a:xfrm>
          <a:off x="0" y="0"/>
          <a:ext cx="0" cy="0"/>
          <a:chOff x="0" y="0"/>
          <a:chExt cx="0" cy="0"/>
        </a:xfrm>
      </p:grpSpPr>
      <p:sp>
        <p:nvSpPr>
          <p:cNvPr id="13" name="Header Curve">
            <a:extLst>
              <a:ext uri="{FF2B5EF4-FFF2-40B4-BE49-F238E27FC236}">
                <a16:creationId xmlns:a16="http://schemas.microsoft.com/office/drawing/2014/main" id="{DFC738A3-190A-3BE5-8E58-65D9BA10BBA8}"/>
              </a:ext>
              <a:ext uri="{C183D7F6-B498-43B3-948B-1728B52AA6E4}">
                <adec:decorative xmlns:adec="http://schemas.microsoft.com/office/drawing/2017/decorative" val="1"/>
              </a:ext>
            </a:extLst>
          </p:cNvPr>
          <p:cNvSpPr/>
          <p:nvPr/>
        </p:nvSpPr>
        <p:spPr>
          <a:xfrm>
            <a:off x="0" y="1"/>
            <a:ext cx="4334993" cy="2194655"/>
          </a:xfrm>
          <a:custGeom>
            <a:avLst/>
            <a:gdLst>
              <a:gd name="connsiteX0" fmla="*/ 0 w 8669985"/>
              <a:gd name="connsiteY0" fmla="*/ 0 h 4389309"/>
              <a:gd name="connsiteX1" fmla="*/ 8456929 w 8669985"/>
              <a:gd name="connsiteY1" fmla="*/ 0 h 4389309"/>
              <a:gd name="connsiteX2" fmla="*/ 8660765 w 8669985"/>
              <a:gd name="connsiteY2" fmla="*/ 1900809 h 4389309"/>
              <a:gd name="connsiteX3" fmla="*/ 7236968 w 8669985"/>
              <a:gd name="connsiteY3" fmla="*/ 3656076 h 4389309"/>
              <a:gd name="connsiteX4" fmla="*/ 0 w 8669985"/>
              <a:gd name="connsiteY4" fmla="*/ 4389309 h 4389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69985" h="4389309">
                <a:moveTo>
                  <a:pt x="0" y="0"/>
                </a:moveTo>
                <a:lnTo>
                  <a:pt x="8456929" y="0"/>
                </a:lnTo>
                <a:lnTo>
                  <a:pt x="8660765" y="1900809"/>
                </a:lnTo>
                <a:cubicBezTo>
                  <a:pt x="8754999" y="2779522"/>
                  <a:pt x="8116189" y="3567049"/>
                  <a:pt x="7236968" y="3656076"/>
                </a:cubicBezTo>
                <a:lnTo>
                  <a:pt x="0" y="4389309"/>
                </a:lnTo>
                <a:close/>
              </a:path>
            </a:pathLst>
          </a:custGeom>
          <a:solidFill>
            <a:schemeClr val="accent1"/>
          </a:solidFill>
          <a:ln w="0" cap="flat">
            <a:noFill/>
            <a:prstDash val="solid"/>
            <a:miter/>
          </a:ln>
        </p:spPr>
        <p:txBody>
          <a:bodyPr rtlCol="0" anchor="ctr"/>
          <a:lstStyle/>
          <a:p>
            <a:endParaRPr lang="en-AU" sz="600" dirty="0"/>
          </a:p>
        </p:txBody>
      </p:sp>
      <p:sp>
        <p:nvSpPr>
          <p:cNvPr id="19" name="Picture Background Curve">
            <a:extLst>
              <a:ext uri="{FF2B5EF4-FFF2-40B4-BE49-F238E27FC236}">
                <a16:creationId xmlns:a16="http://schemas.microsoft.com/office/drawing/2014/main" id="{7753F5BD-B071-9966-FD65-1AB5203166E7}"/>
              </a:ext>
              <a:ext uri="{C183D7F6-B498-43B3-948B-1728B52AA6E4}">
                <adec:decorative xmlns:adec="http://schemas.microsoft.com/office/drawing/2017/decorative" val="1"/>
              </a:ext>
            </a:extLst>
          </p:cNvPr>
          <p:cNvSpPr/>
          <p:nvPr/>
        </p:nvSpPr>
        <p:spPr>
          <a:xfrm>
            <a:off x="5029194" y="1"/>
            <a:ext cx="7162806" cy="6858000"/>
          </a:xfrm>
          <a:custGeom>
            <a:avLst/>
            <a:gdLst>
              <a:gd name="connsiteX0" fmla="*/ 10499732 w 14325612"/>
              <a:gd name="connsiteY0" fmla="*/ 0 h 13715999"/>
              <a:gd name="connsiteX1" fmla="*/ 14325612 w 14325612"/>
              <a:gd name="connsiteY1" fmla="*/ 0 h 13715999"/>
              <a:gd name="connsiteX2" fmla="*/ 14325612 w 14325612"/>
              <a:gd name="connsiteY2" fmla="*/ 13715999 h 13715999"/>
              <a:gd name="connsiteX3" fmla="*/ 2114205 w 14325612"/>
              <a:gd name="connsiteY3" fmla="*/ 13715999 h 13715999"/>
              <a:gd name="connsiteX4" fmla="*/ 143649 w 14325612"/>
              <a:gd name="connsiteY4" fmla="*/ 6785613 h 13715999"/>
              <a:gd name="connsiteX5" fmla="*/ 2740798 w 14325612"/>
              <a:gd name="connsiteY5" fmla="*/ 2156842 h 1371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25612" h="13715999">
                <a:moveTo>
                  <a:pt x="10499732" y="0"/>
                </a:moveTo>
                <a:lnTo>
                  <a:pt x="14325612" y="0"/>
                </a:lnTo>
                <a:lnTo>
                  <a:pt x="14325612" y="13715999"/>
                </a:lnTo>
                <a:lnTo>
                  <a:pt x="2114205" y="13715999"/>
                </a:lnTo>
                <a:lnTo>
                  <a:pt x="143649" y="6785613"/>
                </a:lnTo>
                <a:cubicBezTo>
                  <a:pt x="-423914" y="4789426"/>
                  <a:pt x="741310" y="2712721"/>
                  <a:pt x="2740798" y="2156842"/>
                </a:cubicBezTo>
                <a:close/>
              </a:path>
            </a:pathLst>
          </a:custGeom>
          <a:solidFill>
            <a:schemeClr val="accent2"/>
          </a:solidFill>
          <a:ln w="0" cap="flat">
            <a:noFill/>
            <a:prstDash val="solid"/>
            <a:miter/>
          </a:ln>
        </p:spPr>
        <p:txBody>
          <a:bodyPr rtlCol="0" anchor="ctr"/>
          <a:lstStyle/>
          <a:p>
            <a:endParaRPr lang="en-AU" sz="600" dirty="0"/>
          </a:p>
        </p:txBody>
      </p:sp>
      <p:sp>
        <p:nvSpPr>
          <p:cNvPr id="31" name="Picture Placeholder 4">
            <a:extLst>
              <a:ext uri="{FF2B5EF4-FFF2-40B4-BE49-F238E27FC236}">
                <a16:creationId xmlns:a16="http://schemas.microsoft.com/office/drawing/2014/main" id="{6B01E4A1-EBDC-CCA0-2A18-37E9EBBA4969}"/>
              </a:ext>
            </a:extLst>
          </p:cNvPr>
          <p:cNvSpPr>
            <a:spLocks noGrp="1"/>
          </p:cNvSpPr>
          <p:nvPr>
            <p:ph type="pic" sz="quarter" idx="15" hasCustomPrompt="1"/>
          </p:nvPr>
        </p:nvSpPr>
        <p:spPr>
          <a:xfrm>
            <a:off x="5031602" y="0"/>
            <a:ext cx="7159605" cy="6858865"/>
          </a:xfrm>
          <a:custGeom>
            <a:avLst/>
            <a:gdLst>
              <a:gd name="connsiteX0" fmla="*/ 7359850 w 11806658"/>
              <a:gd name="connsiteY0" fmla="*/ 0 h 11310776"/>
              <a:gd name="connsiteX1" fmla="*/ 11806658 w 11806658"/>
              <a:gd name="connsiteY1" fmla="*/ 0 h 11310776"/>
              <a:gd name="connsiteX2" fmla="*/ 11806658 w 11806658"/>
              <a:gd name="connsiteY2" fmla="*/ 11310776 h 11310776"/>
              <a:gd name="connsiteX3" fmla="*/ 2037528 w 11806658"/>
              <a:gd name="connsiteY3" fmla="*/ 11310776 h 11310776"/>
              <a:gd name="connsiteX4" fmla="*/ 1876044 w 11806658"/>
              <a:gd name="connsiteY4" fmla="*/ 10827980 h 11310776"/>
              <a:gd name="connsiteX5" fmla="*/ 991003 w 11806658"/>
              <a:gd name="connsiteY5" fmla="*/ 8124193 h 11310776"/>
              <a:gd name="connsiteX6" fmla="*/ 215987 w 11806658"/>
              <a:gd name="connsiteY6" fmla="*/ 5759508 h 11310776"/>
              <a:gd name="connsiteX7" fmla="*/ 15754 w 11806658"/>
              <a:gd name="connsiteY7" fmla="*/ 4866081 h 11310776"/>
              <a:gd name="connsiteX8" fmla="*/ 0 w 11806658"/>
              <a:gd name="connsiteY8" fmla="*/ 4697737 h 11310776"/>
              <a:gd name="connsiteX9" fmla="*/ 0 w 11806658"/>
              <a:gd name="connsiteY9" fmla="*/ 4516689 h 11310776"/>
              <a:gd name="connsiteX10" fmla="*/ 25410 w 11806658"/>
              <a:gd name="connsiteY10" fmla="*/ 4262584 h 11310776"/>
              <a:gd name="connsiteX11" fmla="*/ 343039 w 11806658"/>
              <a:gd name="connsiteY11" fmla="*/ 3211740 h 11310776"/>
              <a:gd name="connsiteX12" fmla="*/ 1032929 w 11806658"/>
              <a:gd name="connsiteY12" fmla="*/ 2315644 h 11310776"/>
              <a:gd name="connsiteX13" fmla="*/ 2089237 w 11806658"/>
              <a:gd name="connsiteY13" fmla="*/ 1698300 h 11310776"/>
              <a:gd name="connsiteX14" fmla="*/ 4546544 w 11806658"/>
              <a:gd name="connsiteY14" fmla="*/ 907911 h 11310776"/>
              <a:gd name="connsiteX15" fmla="*/ 6968530 w 11806658"/>
              <a:gd name="connsiteY15" fmla="*/ 130355 h 11310776"/>
              <a:gd name="connsiteX16" fmla="*/ 7359850 w 11806658"/>
              <a:gd name="connsiteY16" fmla="*/ 0 h 11310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806658" h="11310776">
                <a:moveTo>
                  <a:pt x="7359850" y="0"/>
                </a:moveTo>
                <a:lnTo>
                  <a:pt x="11806658" y="0"/>
                </a:lnTo>
                <a:lnTo>
                  <a:pt x="11806658" y="11310776"/>
                </a:lnTo>
                <a:lnTo>
                  <a:pt x="2037528" y="11310776"/>
                </a:lnTo>
                <a:cubicBezTo>
                  <a:pt x="1983658" y="11149929"/>
                  <a:pt x="1928772" y="10989463"/>
                  <a:pt x="1876044" y="10827980"/>
                </a:cubicBezTo>
                <a:cubicBezTo>
                  <a:pt x="1580687" y="9926930"/>
                  <a:pt x="1285674" y="9025663"/>
                  <a:pt x="991003" y="8124193"/>
                </a:cubicBezTo>
                <a:cubicBezTo>
                  <a:pt x="733002" y="7335876"/>
                  <a:pt x="474665" y="6547648"/>
                  <a:pt x="215987" y="5759508"/>
                </a:cubicBezTo>
                <a:cubicBezTo>
                  <a:pt x="120317" y="5467925"/>
                  <a:pt x="35574" y="5174562"/>
                  <a:pt x="15754" y="4866081"/>
                </a:cubicBezTo>
                <a:cubicBezTo>
                  <a:pt x="12705" y="4809924"/>
                  <a:pt x="5336" y="4753894"/>
                  <a:pt x="0" y="4697737"/>
                </a:cubicBezTo>
                <a:lnTo>
                  <a:pt x="0" y="4516689"/>
                </a:lnTo>
                <a:cubicBezTo>
                  <a:pt x="8512" y="4432072"/>
                  <a:pt x="16517" y="4347329"/>
                  <a:pt x="25410" y="4262584"/>
                </a:cubicBezTo>
                <a:cubicBezTo>
                  <a:pt x="65565" y="3895710"/>
                  <a:pt x="173254" y="3539431"/>
                  <a:pt x="343039" y="3211740"/>
                </a:cubicBezTo>
                <a:cubicBezTo>
                  <a:pt x="515896" y="2873135"/>
                  <a:pt x="749779" y="2569342"/>
                  <a:pt x="1032929" y="2315644"/>
                </a:cubicBezTo>
                <a:cubicBezTo>
                  <a:pt x="1343191" y="2037020"/>
                  <a:pt x="1694488" y="1827640"/>
                  <a:pt x="2089237" y="1698300"/>
                </a:cubicBezTo>
                <a:cubicBezTo>
                  <a:pt x="2906943" y="1430602"/>
                  <a:pt x="3727314" y="1170908"/>
                  <a:pt x="4546544" y="907911"/>
                </a:cubicBezTo>
                <a:cubicBezTo>
                  <a:pt x="5353920" y="648896"/>
                  <a:pt x="6161245" y="389709"/>
                  <a:pt x="6968530" y="130355"/>
                </a:cubicBezTo>
                <a:cubicBezTo>
                  <a:pt x="7099012" y="88936"/>
                  <a:pt x="7229240" y="43579"/>
                  <a:pt x="7359850" y="0"/>
                </a:cubicBezTo>
                <a:close/>
              </a:path>
            </a:pathLst>
          </a:custGeom>
          <a:solidFill>
            <a:schemeClr val="bg1">
              <a:lumMod val="95000"/>
            </a:schemeClr>
          </a:solidFill>
        </p:spPr>
        <p:txBody>
          <a:bodyPr wrap="square" lIns="1620000" tIns="1980000" rIns="1080000">
            <a:noAutofit/>
          </a:bodyPr>
          <a:lstStyle>
            <a:lvl1pPr algn="just">
              <a:defRPr/>
            </a:lvl1pPr>
          </a:lstStyle>
          <a:p>
            <a:r>
              <a:rPr lang="en-AU" dirty="0"/>
              <a:t>Click icon to add image or click on the picture placeholder and select Insert &gt; Picture for online images.  Click Format &gt; Crop &gt; Fill to resize/move the image inside the placeholder or to reset the image. If resizing the image, remember to hold your finger on the Shift key and drag a corner picture handle (this will keep the aspect ratio of the image locked).</a:t>
            </a:r>
          </a:p>
        </p:txBody>
      </p:sp>
      <p:sp>
        <p:nvSpPr>
          <p:cNvPr id="33" name="Footer Placeholder 32">
            <a:extLst>
              <a:ext uri="{FF2B5EF4-FFF2-40B4-BE49-F238E27FC236}">
                <a16:creationId xmlns:a16="http://schemas.microsoft.com/office/drawing/2014/main" id="{961A07C8-3A94-92F9-9D7F-6B983FB7271A}"/>
              </a:ext>
            </a:extLst>
          </p:cNvPr>
          <p:cNvSpPr>
            <a:spLocks noGrp="1"/>
          </p:cNvSpPr>
          <p:nvPr>
            <p:ph type="ftr" sz="quarter" idx="17"/>
          </p:nvPr>
        </p:nvSpPr>
        <p:spPr/>
        <p:txBody>
          <a:bodyPr/>
          <a:lstStyle/>
          <a:p>
            <a:r>
              <a:rPr lang="en-AU" dirty="0"/>
              <a:t>Presentation title goes here</a:t>
            </a:r>
          </a:p>
        </p:txBody>
      </p:sp>
      <p:sp>
        <p:nvSpPr>
          <p:cNvPr id="8" name="Text Placeholder 6">
            <a:extLst>
              <a:ext uri="{FF2B5EF4-FFF2-40B4-BE49-F238E27FC236}">
                <a16:creationId xmlns:a16="http://schemas.microsoft.com/office/drawing/2014/main" id="{0799B1B4-AE6A-3AA1-4718-07A1026B6FE6}"/>
              </a:ext>
            </a:extLst>
          </p:cNvPr>
          <p:cNvSpPr>
            <a:spLocks noGrp="1"/>
          </p:cNvSpPr>
          <p:nvPr>
            <p:ph type="body" sz="quarter" idx="20" hasCustomPrompt="1"/>
          </p:nvPr>
        </p:nvSpPr>
        <p:spPr>
          <a:xfrm>
            <a:off x="468000" y="2376000"/>
            <a:ext cx="4113000" cy="3402000"/>
          </a:xfrm>
        </p:spPr>
        <p:txBody>
          <a:bodyPr/>
          <a:lstStyle>
            <a:lvl1pPr>
              <a:spcBef>
                <a:spcPts val="900"/>
              </a:spcBef>
              <a:defRPr sz="2100">
                <a:solidFill>
                  <a:srgbClr val="758799"/>
                </a:solidFill>
              </a:defRPr>
            </a:lvl1pPr>
            <a:lvl2pPr>
              <a:spcAft>
                <a:spcPts val="600"/>
              </a:spcAft>
              <a:defRPr sz="2900">
                <a:solidFill>
                  <a:schemeClr val="accent2"/>
                </a:solidFill>
              </a:defRPr>
            </a:lvl2pPr>
            <a:lvl3pPr marL="180000" indent="-180000">
              <a:spcBef>
                <a:spcPts val="900"/>
              </a:spcBef>
              <a:buFont typeface="Wingdings" panose="05000000000000000000" pitchFamily="2" charset="2"/>
              <a:buChar char=""/>
              <a:defRPr sz="2100">
                <a:solidFill>
                  <a:srgbClr val="758799"/>
                </a:solidFill>
              </a:defRPr>
            </a:lvl3pPr>
            <a:lvl4pPr marL="360000" indent="-180000">
              <a:spcBef>
                <a:spcPts val="900"/>
              </a:spcBef>
              <a:buFont typeface="Arial" panose="020B0604020202020204" pitchFamily="34" charset="0"/>
              <a:buChar char="-"/>
              <a:defRPr sz="2100">
                <a:solidFill>
                  <a:srgbClr val="758799"/>
                </a:solidFill>
              </a:defRPr>
            </a:lvl4pPr>
            <a:lvl5pPr>
              <a:spcBef>
                <a:spcPts val="900"/>
              </a:spcBef>
              <a:buSzPct val="100000"/>
              <a:defRPr sz="2100">
                <a:solidFill>
                  <a:srgbClr val="758799"/>
                </a:solidFill>
              </a:defRPr>
            </a:lvl5pPr>
            <a:lvl6pPr>
              <a:spcBef>
                <a:spcPts val="800"/>
              </a:spcBef>
              <a:defRPr sz="1200">
                <a:solidFill>
                  <a:schemeClr val="tx2"/>
                </a:solidFill>
              </a:defRPr>
            </a:lvl6pPr>
            <a:lvl7pPr>
              <a:spcAft>
                <a:spcPts val="0"/>
              </a:spcAft>
              <a:defRPr sz="2100">
                <a:solidFill>
                  <a:schemeClr val="accent2"/>
                </a:solidFill>
              </a:defRPr>
            </a:lvl7pPr>
            <a:lvl8pPr marL="180000" indent="-180000">
              <a:spcBef>
                <a:spcPts val="800"/>
              </a:spcBef>
              <a:buFont typeface="Arial" panose="020B0604020202020204" pitchFamily="34" charset="0"/>
              <a:buChar char="•"/>
              <a:defRPr sz="1200">
                <a:solidFill>
                  <a:schemeClr val="tx2"/>
                </a:solidFill>
              </a:defRPr>
            </a:lvl8pPr>
            <a:lvl9pPr marL="360000" indent="-180000">
              <a:spcBef>
                <a:spcPts val="800"/>
              </a:spcBef>
              <a:buFont typeface="Arial" panose="020B0604020202020204" pitchFamily="34" charset="0"/>
              <a:buChar char="–"/>
              <a:defRPr sz="1200">
                <a:solidFill>
                  <a:schemeClr val="tx2"/>
                </a:solidFill>
              </a:defRPr>
            </a:lvl9pPr>
          </a:lstStyle>
          <a:p>
            <a:pPr lvl="0"/>
            <a:r>
              <a:rPr lang="en-AU" dirty="0"/>
              <a:t>Insert text here. Click the Increase List Level button for styles. Level 1 body text, level 2 subheading, levels 3-5 body text. For small font uses levels 6-9. Click the Decrease List Level button to move backwards through styles</a:t>
            </a:r>
          </a:p>
          <a:p>
            <a:pPr lvl="1"/>
            <a:r>
              <a:rPr lang="en-AU" dirty="0"/>
              <a:t>Second level</a:t>
            </a:r>
          </a:p>
          <a:p>
            <a:pPr lvl="2"/>
            <a:r>
              <a:rPr lang="en-AU" dirty="0"/>
              <a:t>Third level</a:t>
            </a:r>
          </a:p>
          <a:p>
            <a:pPr lvl="3"/>
            <a:r>
              <a:rPr lang="en-AU" dirty="0"/>
              <a:t>Fourth level</a:t>
            </a:r>
          </a:p>
          <a:p>
            <a:pPr lvl="4"/>
            <a:r>
              <a:rPr lang="en-AU" dirty="0"/>
              <a:t>Fifth level</a:t>
            </a:r>
          </a:p>
          <a:p>
            <a:pPr lvl="5"/>
            <a:r>
              <a:rPr lang="en-AU" dirty="0"/>
              <a:t>Sixth</a:t>
            </a:r>
          </a:p>
          <a:p>
            <a:pPr lvl="6"/>
            <a:r>
              <a:rPr lang="en-AU" dirty="0"/>
              <a:t>Seventh</a:t>
            </a:r>
          </a:p>
          <a:p>
            <a:pPr lvl="7"/>
            <a:r>
              <a:rPr lang="en-AU" dirty="0"/>
              <a:t>Eight</a:t>
            </a:r>
          </a:p>
          <a:p>
            <a:pPr lvl="8"/>
            <a:r>
              <a:rPr lang="en-AU" dirty="0"/>
              <a:t>Nine</a:t>
            </a:r>
          </a:p>
        </p:txBody>
      </p:sp>
      <p:sp>
        <p:nvSpPr>
          <p:cNvPr id="3" name="Title 2">
            <a:extLst>
              <a:ext uri="{FF2B5EF4-FFF2-40B4-BE49-F238E27FC236}">
                <a16:creationId xmlns:a16="http://schemas.microsoft.com/office/drawing/2014/main" id="{89757D27-C3B1-9D26-AE08-D7A628C333E3}"/>
              </a:ext>
            </a:extLst>
          </p:cNvPr>
          <p:cNvSpPr>
            <a:spLocks noGrp="1"/>
          </p:cNvSpPr>
          <p:nvPr>
            <p:ph type="title"/>
          </p:nvPr>
        </p:nvSpPr>
        <p:spPr>
          <a:xfrm>
            <a:off x="468000" y="432000"/>
            <a:ext cx="3599175" cy="1008000"/>
          </a:xfrm>
        </p:spPr>
        <p:txBody>
          <a:bodyPr/>
          <a:lstStyle>
            <a:lvl1pPr>
              <a:defRPr>
                <a:solidFill>
                  <a:schemeClr val="bg1"/>
                </a:solidFill>
              </a:defRPr>
            </a:lvl1pPr>
          </a:lstStyle>
          <a:p>
            <a:r>
              <a:rPr lang="en-US"/>
              <a:t>Click to edit Master title style</a:t>
            </a:r>
            <a:endParaRPr lang="en-AU" dirty="0"/>
          </a:p>
        </p:txBody>
      </p:sp>
    </p:spTree>
    <p:extLst>
      <p:ext uri="{BB962C8B-B14F-4D97-AF65-F5344CB8AC3E}">
        <p14:creationId xmlns:p14="http://schemas.microsoft.com/office/powerpoint/2010/main" val="2690196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eature Photo Left Wtih Text">
    <p:spTree>
      <p:nvGrpSpPr>
        <p:cNvPr id="1" name=""/>
        <p:cNvGrpSpPr/>
        <p:nvPr/>
      </p:nvGrpSpPr>
      <p:grpSpPr>
        <a:xfrm>
          <a:off x="0" y="0"/>
          <a:ext cx="0" cy="0"/>
          <a:chOff x="0" y="0"/>
          <a:chExt cx="0" cy="0"/>
        </a:xfrm>
      </p:grpSpPr>
      <p:pic>
        <p:nvPicPr>
          <p:cNvPr id="8" name="Stripe">
            <a:extLst>
              <a:ext uri="{FF2B5EF4-FFF2-40B4-BE49-F238E27FC236}">
                <a16:creationId xmlns:a16="http://schemas.microsoft.com/office/drawing/2014/main" id="{B23C5DFA-9804-B0C5-991E-41A4DD20273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1400" cy="139693"/>
          </a:xfrm>
          <a:prstGeom prst="rect">
            <a:avLst/>
          </a:prstGeom>
        </p:spPr>
      </p:pic>
      <p:sp>
        <p:nvSpPr>
          <p:cNvPr id="6" name="Footer Curve">
            <a:extLst>
              <a:ext uri="{FF2B5EF4-FFF2-40B4-BE49-F238E27FC236}">
                <a16:creationId xmlns:a16="http://schemas.microsoft.com/office/drawing/2014/main" id="{5B722E75-AA0D-50EF-3CC6-B10827B63F1B}"/>
              </a:ext>
              <a:ext uri="{C183D7F6-B498-43B3-948B-1728B52AA6E4}">
                <adec:decorative xmlns:adec="http://schemas.microsoft.com/office/drawing/2017/decorative" val="1"/>
              </a:ext>
            </a:extLst>
          </p:cNvPr>
          <p:cNvSpPr/>
          <p:nvPr userDrawn="1"/>
        </p:nvSpPr>
        <p:spPr>
          <a:xfrm>
            <a:off x="0" y="5839719"/>
            <a:ext cx="12193362" cy="515398"/>
          </a:xfrm>
          <a:custGeom>
            <a:avLst/>
            <a:gdLst>
              <a:gd name="connsiteX0" fmla="*/ 0 w 24386724"/>
              <a:gd name="connsiteY0" fmla="*/ 0 h 1030796"/>
              <a:gd name="connsiteX1" fmla="*/ 14913 w 24386724"/>
              <a:gd name="connsiteY1" fmla="*/ 9251 h 1030796"/>
              <a:gd name="connsiteX2" fmla="*/ 636685 w 24386724"/>
              <a:gd name="connsiteY2" fmla="*/ 334817 h 1030796"/>
              <a:gd name="connsiteX3" fmla="*/ 1840355 w 24386724"/>
              <a:gd name="connsiteY3" fmla="*/ 770979 h 1030796"/>
              <a:gd name="connsiteX4" fmla="*/ 2541160 w 24386724"/>
              <a:gd name="connsiteY4" fmla="*/ 921152 h 1030796"/>
              <a:gd name="connsiteX5" fmla="*/ 3165229 w 24386724"/>
              <a:gd name="connsiteY5" fmla="*/ 996492 h 1030796"/>
              <a:gd name="connsiteX6" fmla="*/ 3763252 w 24386724"/>
              <a:gd name="connsiteY6" fmla="*/ 1018218 h 1030796"/>
              <a:gd name="connsiteX7" fmla="*/ 24339716 w 24386724"/>
              <a:gd name="connsiteY7" fmla="*/ 1018218 h 1030796"/>
              <a:gd name="connsiteX8" fmla="*/ 24386724 w 24386724"/>
              <a:gd name="connsiteY8" fmla="*/ 1019997 h 1030796"/>
              <a:gd name="connsiteX9" fmla="*/ 24386724 w 24386724"/>
              <a:gd name="connsiteY9" fmla="*/ 1030796 h 1030796"/>
              <a:gd name="connsiteX10" fmla="*/ 3515760 w 24386724"/>
              <a:gd name="connsiteY10" fmla="*/ 1030796 h 1030796"/>
              <a:gd name="connsiteX11" fmla="*/ 3491366 w 24386724"/>
              <a:gd name="connsiteY11" fmla="*/ 1026985 h 1030796"/>
              <a:gd name="connsiteX12" fmla="*/ 3142868 w 24386724"/>
              <a:gd name="connsiteY12" fmla="*/ 1007546 h 1030796"/>
              <a:gd name="connsiteX13" fmla="*/ 2768326 w 24386724"/>
              <a:gd name="connsiteY13" fmla="*/ 968161 h 1030796"/>
              <a:gd name="connsiteX14" fmla="*/ 2271180 w 24386724"/>
              <a:gd name="connsiteY14" fmla="*/ 885705 h 1030796"/>
              <a:gd name="connsiteX15" fmla="*/ 935379 w 24386724"/>
              <a:gd name="connsiteY15" fmla="*/ 480162 h 1030796"/>
              <a:gd name="connsiteX16" fmla="*/ 229817 w 24386724"/>
              <a:gd name="connsiteY16" fmla="*/ 146219 h 1030796"/>
              <a:gd name="connsiteX17" fmla="*/ 0 w 24386724"/>
              <a:gd name="connsiteY17" fmla="*/ 13403 h 1030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386724" h="1030796">
                <a:moveTo>
                  <a:pt x="0" y="0"/>
                </a:moveTo>
                <a:lnTo>
                  <a:pt x="14913" y="9251"/>
                </a:lnTo>
                <a:cubicBezTo>
                  <a:pt x="216653" y="127717"/>
                  <a:pt x="424150" y="236379"/>
                  <a:pt x="636685" y="334817"/>
                </a:cubicBezTo>
                <a:cubicBezTo>
                  <a:pt x="1024391" y="515088"/>
                  <a:pt x="1427163" y="661030"/>
                  <a:pt x="1840355" y="770979"/>
                </a:cubicBezTo>
                <a:cubicBezTo>
                  <a:pt x="2071497" y="832472"/>
                  <a:pt x="2305103" y="882529"/>
                  <a:pt x="2541160" y="921152"/>
                </a:cubicBezTo>
                <a:cubicBezTo>
                  <a:pt x="2748087" y="955036"/>
                  <a:pt x="2956105" y="980141"/>
                  <a:pt x="3165229" y="996492"/>
                </a:cubicBezTo>
                <a:cubicBezTo>
                  <a:pt x="3364189" y="1012120"/>
                  <a:pt x="3563657" y="1018218"/>
                  <a:pt x="3763252" y="1018218"/>
                </a:cubicBezTo>
                <a:lnTo>
                  <a:pt x="24339716" y="1018218"/>
                </a:lnTo>
                <a:cubicBezTo>
                  <a:pt x="24355470" y="1018218"/>
                  <a:pt x="24371096" y="1019361"/>
                  <a:pt x="24386724" y="1019997"/>
                </a:cubicBezTo>
                <a:lnTo>
                  <a:pt x="24386724" y="1030796"/>
                </a:lnTo>
                <a:lnTo>
                  <a:pt x="3515760" y="1030796"/>
                </a:lnTo>
                <a:cubicBezTo>
                  <a:pt x="3507704" y="1029081"/>
                  <a:pt x="3499561" y="1027810"/>
                  <a:pt x="3491366" y="1026985"/>
                </a:cubicBezTo>
                <a:cubicBezTo>
                  <a:pt x="3375242" y="1020632"/>
                  <a:pt x="3258738" y="1017074"/>
                  <a:pt x="3142868" y="1007546"/>
                </a:cubicBezTo>
                <a:cubicBezTo>
                  <a:pt x="3017724" y="997382"/>
                  <a:pt x="2892834" y="983534"/>
                  <a:pt x="2768326" y="968161"/>
                </a:cubicBezTo>
                <a:cubicBezTo>
                  <a:pt x="2601510" y="947706"/>
                  <a:pt x="2435836" y="919246"/>
                  <a:pt x="2271180" y="885705"/>
                </a:cubicBezTo>
                <a:cubicBezTo>
                  <a:pt x="1814056" y="793187"/>
                  <a:pt x="1366777" y="657397"/>
                  <a:pt x="935379" y="480162"/>
                </a:cubicBezTo>
                <a:cubicBezTo>
                  <a:pt x="694099" y="381712"/>
                  <a:pt x="458571" y="270213"/>
                  <a:pt x="229817" y="146219"/>
                </a:cubicBezTo>
                <a:lnTo>
                  <a:pt x="0" y="13403"/>
                </a:lnTo>
                <a:close/>
              </a:path>
            </a:pathLst>
          </a:custGeom>
          <a:solidFill>
            <a:schemeClr val="accent1"/>
          </a:solidFill>
          <a:ln w="12703" cap="flat">
            <a:noFill/>
            <a:prstDash val="solid"/>
            <a:miter/>
          </a:ln>
        </p:spPr>
        <p:txBody>
          <a:bodyPr rtlCol="0" anchor="ctr"/>
          <a:lstStyle/>
          <a:p>
            <a:endParaRPr lang="en-AU" sz="600" dirty="0"/>
          </a:p>
        </p:txBody>
      </p:sp>
      <p:sp>
        <p:nvSpPr>
          <p:cNvPr id="2" name="Photo Background Cuver">
            <a:extLst>
              <a:ext uri="{FF2B5EF4-FFF2-40B4-BE49-F238E27FC236}">
                <a16:creationId xmlns:a16="http://schemas.microsoft.com/office/drawing/2014/main" id="{89888636-C2BF-6CC5-F3E6-B91B58DB8E81}"/>
              </a:ext>
              <a:ext uri="{C183D7F6-B498-43B3-948B-1728B52AA6E4}">
                <adec:decorative xmlns:adec="http://schemas.microsoft.com/office/drawing/2017/decorative" val="1"/>
              </a:ext>
            </a:extLst>
          </p:cNvPr>
          <p:cNvSpPr/>
          <p:nvPr userDrawn="1"/>
        </p:nvSpPr>
        <p:spPr>
          <a:xfrm>
            <a:off x="0" y="-1"/>
            <a:ext cx="6489527" cy="6861600"/>
          </a:xfrm>
          <a:custGeom>
            <a:avLst/>
            <a:gdLst/>
            <a:ahLst/>
            <a:cxnLst/>
            <a:rect l="l" t="t" r="r" b="b"/>
            <a:pathLst>
              <a:path w="10701655" h="11308715">
                <a:moveTo>
                  <a:pt x="2044715" y="0"/>
                </a:moveTo>
                <a:lnTo>
                  <a:pt x="0" y="0"/>
                </a:lnTo>
                <a:lnTo>
                  <a:pt x="0" y="11308556"/>
                </a:lnTo>
                <a:lnTo>
                  <a:pt x="8958162" y="11308556"/>
                </a:lnTo>
                <a:lnTo>
                  <a:pt x="10582813" y="5594535"/>
                </a:lnTo>
                <a:lnTo>
                  <a:pt x="10595676" y="5547940"/>
                </a:lnTo>
                <a:lnTo>
                  <a:pt x="10607779" y="5501315"/>
                </a:lnTo>
                <a:lnTo>
                  <a:pt x="10619127" y="5454669"/>
                </a:lnTo>
                <a:lnTo>
                  <a:pt x="10629724" y="5408007"/>
                </a:lnTo>
                <a:lnTo>
                  <a:pt x="10639572" y="5361336"/>
                </a:lnTo>
                <a:lnTo>
                  <a:pt x="10648676" y="5314663"/>
                </a:lnTo>
                <a:lnTo>
                  <a:pt x="10657039" y="5267994"/>
                </a:lnTo>
                <a:lnTo>
                  <a:pt x="10664666" y="5221336"/>
                </a:lnTo>
                <a:lnTo>
                  <a:pt x="10671560" y="5174696"/>
                </a:lnTo>
                <a:lnTo>
                  <a:pt x="10677724" y="5128081"/>
                </a:lnTo>
                <a:lnTo>
                  <a:pt x="10683163" y="5081496"/>
                </a:lnTo>
                <a:lnTo>
                  <a:pt x="10687880" y="5034949"/>
                </a:lnTo>
                <a:lnTo>
                  <a:pt x="10691878" y="4988446"/>
                </a:lnTo>
                <a:lnTo>
                  <a:pt x="10695163" y="4941995"/>
                </a:lnTo>
                <a:lnTo>
                  <a:pt x="10697736" y="4895601"/>
                </a:lnTo>
                <a:lnTo>
                  <a:pt x="10699603" y="4849271"/>
                </a:lnTo>
                <a:lnTo>
                  <a:pt x="10700767" y="4803012"/>
                </a:lnTo>
                <a:lnTo>
                  <a:pt x="10701231" y="4756831"/>
                </a:lnTo>
                <a:lnTo>
                  <a:pt x="10700999" y="4710734"/>
                </a:lnTo>
                <a:lnTo>
                  <a:pt x="10700076" y="4664728"/>
                </a:lnTo>
                <a:lnTo>
                  <a:pt x="10698464" y="4618819"/>
                </a:lnTo>
                <a:lnTo>
                  <a:pt x="10696167" y="4573014"/>
                </a:lnTo>
                <a:lnTo>
                  <a:pt x="10693190" y="4527321"/>
                </a:lnTo>
                <a:lnTo>
                  <a:pt x="10689536" y="4481745"/>
                </a:lnTo>
                <a:lnTo>
                  <a:pt x="10685208" y="4436293"/>
                </a:lnTo>
                <a:lnTo>
                  <a:pt x="10680211" y="4390972"/>
                </a:lnTo>
                <a:lnTo>
                  <a:pt x="10674548" y="4345788"/>
                </a:lnTo>
                <a:lnTo>
                  <a:pt x="10668223" y="4300748"/>
                </a:lnTo>
                <a:lnTo>
                  <a:pt x="10661239" y="4255859"/>
                </a:lnTo>
                <a:lnTo>
                  <a:pt x="10653601" y="4211128"/>
                </a:lnTo>
                <a:lnTo>
                  <a:pt x="10645312" y="4166561"/>
                </a:lnTo>
                <a:lnTo>
                  <a:pt x="10636376" y="4122164"/>
                </a:lnTo>
                <a:lnTo>
                  <a:pt x="10626796" y="4077945"/>
                </a:lnTo>
                <a:lnTo>
                  <a:pt x="10616576" y="4033909"/>
                </a:lnTo>
                <a:lnTo>
                  <a:pt x="10605720" y="3990065"/>
                </a:lnTo>
                <a:lnTo>
                  <a:pt x="10594233" y="3946417"/>
                </a:lnTo>
                <a:lnTo>
                  <a:pt x="10582116" y="3902974"/>
                </a:lnTo>
                <a:lnTo>
                  <a:pt x="10569375" y="3859741"/>
                </a:lnTo>
                <a:lnTo>
                  <a:pt x="10556012" y="3816726"/>
                </a:lnTo>
                <a:lnTo>
                  <a:pt x="10542033" y="3773934"/>
                </a:lnTo>
                <a:lnTo>
                  <a:pt x="10527440" y="3731373"/>
                </a:lnTo>
                <a:lnTo>
                  <a:pt x="10512236" y="3689050"/>
                </a:lnTo>
                <a:lnTo>
                  <a:pt x="10496427" y="3646970"/>
                </a:lnTo>
                <a:lnTo>
                  <a:pt x="10480015" y="3605141"/>
                </a:lnTo>
                <a:lnTo>
                  <a:pt x="10463005" y="3563568"/>
                </a:lnTo>
                <a:lnTo>
                  <a:pt x="10445399" y="3522260"/>
                </a:lnTo>
                <a:lnTo>
                  <a:pt x="10427203" y="3481223"/>
                </a:lnTo>
                <a:lnTo>
                  <a:pt x="10408419" y="3440462"/>
                </a:lnTo>
                <a:lnTo>
                  <a:pt x="10389051" y="3399985"/>
                </a:lnTo>
                <a:lnTo>
                  <a:pt x="10369103" y="3359799"/>
                </a:lnTo>
                <a:lnTo>
                  <a:pt x="10348579" y="3319910"/>
                </a:lnTo>
                <a:lnTo>
                  <a:pt x="10327482" y="3280324"/>
                </a:lnTo>
                <a:lnTo>
                  <a:pt x="10305817" y="3241049"/>
                </a:lnTo>
                <a:lnTo>
                  <a:pt x="10283586" y="3202091"/>
                </a:lnTo>
                <a:lnTo>
                  <a:pt x="10260794" y="3163457"/>
                </a:lnTo>
                <a:lnTo>
                  <a:pt x="10237444" y="3125153"/>
                </a:lnTo>
                <a:lnTo>
                  <a:pt x="10213541" y="3087186"/>
                </a:lnTo>
                <a:lnTo>
                  <a:pt x="10189087" y="3049563"/>
                </a:lnTo>
                <a:lnTo>
                  <a:pt x="10164087" y="3012290"/>
                </a:lnTo>
                <a:lnTo>
                  <a:pt x="10138544" y="2975374"/>
                </a:lnTo>
                <a:lnTo>
                  <a:pt x="10112463" y="2938821"/>
                </a:lnTo>
                <a:lnTo>
                  <a:pt x="10085846" y="2902639"/>
                </a:lnTo>
                <a:lnTo>
                  <a:pt x="10058697" y="2866834"/>
                </a:lnTo>
                <a:lnTo>
                  <a:pt x="10031021" y="2831413"/>
                </a:lnTo>
                <a:lnTo>
                  <a:pt x="10002820" y="2796382"/>
                </a:lnTo>
                <a:lnTo>
                  <a:pt x="9974100" y="2761747"/>
                </a:lnTo>
                <a:lnTo>
                  <a:pt x="9944863" y="2727516"/>
                </a:lnTo>
                <a:lnTo>
                  <a:pt x="9915113" y="2693696"/>
                </a:lnTo>
                <a:lnTo>
                  <a:pt x="9884854" y="2660292"/>
                </a:lnTo>
                <a:lnTo>
                  <a:pt x="9854089" y="2627312"/>
                </a:lnTo>
                <a:lnTo>
                  <a:pt x="9822823" y="2594761"/>
                </a:lnTo>
                <a:lnTo>
                  <a:pt x="9791059" y="2562648"/>
                </a:lnTo>
                <a:lnTo>
                  <a:pt x="9758801" y="2530978"/>
                </a:lnTo>
                <a:lnTo>
                  <a:pt x="9726052" y="2499758"/>
                </a:lnTo>
                <a:lnTo>
                  <a:pt x="9692817" y="2468995"/>
                </a:lnTo>
                <a:lnTo>
                  <a:pt x="9659098" y="2438696"/>
                </a:lnTo>
                <a:lnTo>
                  <a:pt x="9624901" y="2408866"/>
                </a:lnTo>
                <a:lnTo>
                  <a:pt x="9590228" y="2379513"/>
                </a:lnTo>
                <a:lnTo>
                  <a:pt x="9555083" y="2350644"/>
                </a:lnTo>
                <a:lnTo>
                  <a:pt x="9519470" y="2322265"/>
                </a:lnTo>
                <a:lnTo>
                  <a:pt x="9483392" y="2294382"/>
                </a:lnTo>
                <a:lnTo>
                  <a:pt x="9446855" y="2267002"/>
                </a:lnTo>
                <a:lnTo>
                  <a:pt x="9409860" y="2240133"/>
                </a:lnTo>
                <a:lnTo>
                  <a:pt x="9372412" y="2213780"/>
                </a:lnTo>
                <a:lnTo>
                  <a:pt x="9334515" y="2187951"/>
                </a:lnTo>
                <a:lnTo>
                  <a:pt x="9296172" y="2162651"/>
                </a:lnTo>
                <a:lnTo>
                  <a:pt x="9257387" y="2137888"/>
                </a:lnTo>
                <a:lnTo>
                  <a:pt x="9218164" y="2113668"/>
                </a:lnTo>
                <a:lnTo>
                  <a:pt x="9178507" y="2089998"/>
                </a:lnTo>
                <a:lnTo>
                  <a:pt x="9138419" y="2066885"/>
                </a:lnTo>
                <a:lnTo>
                  <a:pt x="9097904" y="2044335"/>
                </a:lnTo>
                <a:lnTo>
                  <a:pt x="9056965" y="2022355"/>
                </a:lnTo>
                <a:lnTo>
                  <a:pt x="9015607" y="2000951"/>
                </a:lnTo>
                <a:lnTo>
                  <a:pt x="8973834" y="1980130"/>
                </a:lnTo>
                <a:lnTo>
                  <a:pt x="8931648" y="1959899"/>
                </a:lnTo>
                <a:lnTo>
                  <a:pt x="8889054" y="1940265"/>
                </a:lnTo>
                <a:lnTo>
                  <a:pt x="8846055" y="1921234"/>
                </a:lnTo>
                <a:lnTo>
                  <a:pt x="8802655" y="1902812"/>
                </a:lnTo>
                <a:lnTo>
                  <a:pt x="8758859" y="1885007"/>
                </a:lnTo>
                <a:lnTo>
                  <a:pt x="8714669" y="1867825"/>
                </a:lnTo>
                <a:lnTo>
                  <a:pt x="8670089" y="1851273"/>
                </a:lnTo>
                <a:lnTo>
                  <a:pt x="8625123" y="1835357"/>
                </a:lnTo>
                <a:lnTo>
                  <a:pt x="8579775" y="1820084"/>
                </a:lnTo>
                <a:lnTo>
                  <a:pt x="8534049" y="1805461"/>
                </a:lnTo>
                <a:lnTo>
                  <a:pt x="8487948" y="1791494"/>
                </a:lnTo>
                <a:lnTo>
                  <a:pt x="2044715" y="0"/>
                </a:lnTo>
                <a:close/>
              </a:path>
            </a:pathLst>
          </a:custGeom>
          <a:solidFill>
            <a:schemeClr val="accent1"/>
          </a:solidFill>
        </p:spPr>
        <p:txBody>
          <a:bodyPr wrap="square" lIns="0" tIns="0" rIns="0" bIns="0" rtlCol="0"/>
          <a:lstStyle/>
          <a:p>
            <a:endParaRPr lang="en-AU" sz="600" dirty="0"/>
          </a:p>
        </p:txBody>
      </p:sp>
      <p:sp>
        <p:nvSpPr>
          <p:cNvPr id="3" name="Header Curve">
            <a:extLst>
              <a:ext uri="{FF2B5EF4-FFF2-40B4-BE49-F238E27FC236}">
                <a16:creationId xmlns:a16="http://schemas.microsoft.com/office/drawing/2014/main" id="{9A86C785-7044-AA19-1FED-42077796A910}"/>
              </a:ext>
            </a:extLst>
          </p:cNvPr>
          <p:cNvSpPr/>
          <p:nvPr userDrawn="1"/>
        </p:nvSpPr>
        <p:spPr>
          <a:xfrm>
            <a:off x="6658302" y="0"/>
            <a:ext cx="5533021" cy="2432838"/>
          </a:xfrm>
          <a:custGeom>
            <a:avLst/>
            <a:gdLst/>
            <a:ahLst/>
            <a:cxnLst/>
            <a:rect l="l" t="t" r="r" b="b"/>
            <a:pathLst>
              <a:path w="9124315" h="4011929">
                <a:moveTo>
                  <a:pt x="9124123" y="0"/>
                </a:moveTo>
                <a:lnTo>
                  <a:pt x="174507" y="0"/>
                </a:lnTo>
                <a:lnTo>
                  <a:pt x="8696" y="1545953"/>
                </a:lnTo>
                <a:lnTo>
                  <a:pt x="4267" y="1594377"/>
                </a:lnTo>
                <a:lnTo>
                  <a:pt x="1375" y="1642583"/>
                </a:lnTo>
                <a:lnTo>
                  <a:pt x="0" y="1690545"/>
                </a:lnTo>
                <a:lnTo>
                  <a:pt x="121" y="1738239"/>
                </a:lnTo>
                <a:lnTo>
                  <a:pt x="1718" y="1785641"/>
                </a:lnTo>
                <a:lnTo>
                  <a:pt x="4773" y="1832724"/>
                </a:lnTo>
                <a:lnTo>
                  <a:pt x="9263" y="1879466"/>
                </a:lnTo>
                <a:lnTo>
                  <a:pt x="15170" y="1925840"/>
                </a:lnTo>
                <a:lnTo>
                  <a:pt x="22472" y="1971822"/>
                </a:lnTo>
                <a:lnTo>
                  <a:pt x="31151" y="2017388"/>
                </a:lnTo>
                <a:lnTo>
                  <a:pt x="41185" y="2062511"/>
                </a:lnTo>
                <a:lnTo>
                  <a:pt x="52555" y="2107169"/>
                </a:lnTo>
                <a:lnTo>
                  <a:pt x="65241" y="2151335"/>
                </a:lnTo>
                <a:lnTo>
                  <a:pt x="79222" y="2194985"/>
                </a:lnTo>
                <a:lnTo>
                  <a:pt x="94478" y="2238094"/>
                </a:lnTo>
                <a:lnTo>
                  <a:pt x="110989" y="2280637"/>
                </a:lnTo>
                <a:lnTo>
                  <a:pt x="128735" y="2322590"/>
                </a:lnTo>
                <a:lnTo>
                  <a:pt x="147697" y="2363928"/>
                </a:lnTo>
                <a:lnTo>
                  <a:pt x="167853" y="2404625"/>
                </a:lnTo>
                <a:lnTo>
                  <a:pt x="189184" y="2444658"/>
                </a:lnTo>
                <a:lnTo>
                  <a:pt x="211669" y="2484001"/>
                </a:lnTo>
                <a:lnTo>
                  <a:pt x="235289" y="2522629"/>
                </a:lnTo>
                <a:lnTo>
                  <a:pt x="260023" y="2560518"/>
                </a:lnTo>
                <a:lnTo>
                  <a:pt x="285851" y="2597643"/>
                </a:lnTo>
                <a:lnTo>
                  <a:pt x="312753" y="2633979"/>
                </a:lnTo>
                <a:lnTo>
                  <a:pt x="340710" y="2669502"/>
                </a:lnTo>
                <a:lnTo>
                  <a:pt x="369700" y="2704185"/>
                </a:lnTo>
                <a:lnTo>
                  <a:pt x="399703" y="2738006"/>
                </a:lnTo>
                <a:lnTo>
                  <a:pt x="430701" y="2770938"/>
                </a:lnTo>
                <a:lnTo>
                  <a:pt x="462671" y="2802957"/>
                </a:lnTo>
                <a:lnTo>
                  <a:pt x="495595" y="2834038"/>
                </a:lnTo>
                <a:lnTo>
                  <a:pt x="529453" y="2864157"/>
                </a:lnTo>
                <a:lnTo>
                  <a:pt x="564223" y="2893289"/>
                </a:lnTo>
                <a:lnTo>
                  <a:pt x="599886" y="2921408"/>
                </a:lnTo>
                <a:lnTo>
                  <a:pt x="636422" y="2948490"/>
                </a:lnTo>
                <a:lnTo>
                  <a:pt x="673811" y="2974510"/>
                </a:lnTo>
                <a:lnTo>
                  <a:pt x="712032" y="2999444"/>
                </a:lnTo>
                <a:lnTo>
                  <a:pt x="751066" y="3023266"/>
                </a:lnTo>
                <a:lnTo>
                  <a:pt x="790892" y="3045952"/>
                </a:lnTo>
                <a:lnTo>
                  <a:pt x="831490" y="3067477"/>
                </a:lnTo>
                <a:lnTo>
                  <a:pt x="872841" y="3087817"/>
                </a:lnTo>
                <a:lnTo>
                  <a:pt x="914923" y="3106945"/>
                </a:lnTo>
                <a:lnTo>
                  <a:pt x="957717" y="3124838"/>
                </a:lnTo>
                <a:lnTo>
                  <a:pt x="1001203" y="3141471"/>
                </a:lnTo>
                <a:lnTo>
                  <a:pt x="1045360" y="3156818"/>
                </a:lnTo>
                <a:lnTo>
                  <a:pt x="1090169" y="3170856"/>
                </a:lnTo>
                <a:lnTo>
                  <a:pt x="1135609" y="3183559"/>
                </a:lnTo>
                <a:lnTo>
                  <a:pt x="1181661" y="3194902"/>
                </a:lnTo>
                <a:lnTo>
                  <a:pt x="1228303" y="3204862"/>
                </a:lnTo>
                <a:lnTo>
                  <a:pt x="1275517" y="3213412"/>
                </a:lnTo>
                <a:lnTo>
                  <a:pt x="1323281" y="3220528"/>
                </a:lnTo>
                <a:lnTo>
                  <a:pt x="1371576" y="3226185"/>
                </a:lnTo>
                <a:lnTo>
                  <a:pt x="9124123" y="4011612"/>
                </a:lnTo>
                <a:lnTo>
                  <a:pt x="9124123" y="0"/>
                </a:lnTo>
                <a:close/>
              </a:path>
            </a:pathLst>
          </a:custGeom>
          <a:solidFill>
            <a:schemeClr val="accent2"/>
          </a:solidFill>
        </p:spPr>
        <p:txBody>
          <a:bodyPr wrap="square" lIns="0" tIns="0" rIns="0" bIns="0" rtlCol="0"/>
          <a:lstStyle/>
          <a:p>
            <a:endParaRPr lang="en-AU" sz="600" dirty="0"/>
          </a:p>
        </p:txBody>
      </p:sp>
      <p:sp>
        <p:nvSpPr>
          <p:cNvPr id="4" name="Picture Placeholder 10">
            <a:extLst>
              <a:ext uri="{FF2B5EF4-FFF2-40B4-BE49-F238E27FC236}">
                <a16:creationId xmlns:a16="http://schemas.microsoft.com/office/drawing/2014/main" id="{F19D2C92-E9DD-EB6E-53FD-88FDFB660610}"/>
              </a:ext>
            </a:extLst>
          </p:cNvPr>
          <p:cNvSpPr>
            <a:spLocks noGrp="1"/>
          </p:cNvSpPr>
          <p:nvPr>
            <p:ph type="pic" sz="quarter" idx="10" hasCustomPrompt="1"/>
          </p:nvPr>
        </p:nvSpPr>
        <p:spPr>
          <a:xfrm>
            <a:off x="0" y="0"/>
            <a:ext cx="6489086" cy="6858000"/>
          </a:xfrm>
          <a:custGeom>
            <a:avLst/>
            <a:gdLst>
              <a:gd name="connsiteX0" fmla="*/ 0 w 10700928"/>
              <a:gd name="connsiteY0" fmla="*/ 0 h 11313050"/>
              <a:gd name="connsiteX1" fmla="*/ 1800000 w 10700928"/>
              <a:gd name="connsiteY1" fmla="*/ 0 h 11313050"/>
              <a:gd name="connsiteX2" fmla="*/ 1800000 w 10700928"/>
              <a:gd name="connsiteY2" fmla="*/ 1850 h 11313050"/>
              <a:gd name="connsiteX3" fmla="*/ 3283089 w 10700928"/>
              <a:gd name="connsiteY3" fmla="*/ 1850 h 11313050"/>
              <a:gd name="connsiteX4" fmla="*/ 3306117 w 10700928"/>
              <a:gd name="connsiteY4" fmla="*/ 6500 h 11313050"/>
              <a:gd name="connsiteX5" fmla="*/ 3315821 w 10700928"/>
              <a:gd name="connsiteY5" fmla="*/ 13043 h 11313050"/>
              <a:gd name="connsiteX6" fmla="*/ 3380591 w 10700928"/>
              <a:gd name="connsiteY6" fmla="*/ 23194 h 11313050"/>
              <a:gd name="connsiteX7" fmla="*/ 4971661 w 10700928"/>
              <a:gd name="connsiteY7" fmla="*/ 535466 h 11313050"/>
              <a:gd name="connsiteX8" fmla="*/ 7144244 w 10700928"/>
              <a:gd name="connsiteY8" fmla="*/ 1232599 h 11313050"/>
              <a:gd name="connsiteX9" fmla="*/ 8108439 w 10700928"/>
              <a:gd name="connsiteY9" fmla="*/ 1541843 h 11313050"/>
              <a:gd name="connsiteX10" fmla="*/ 9060437 w 10700928"/>
              <a:gd name="connsiteY10" fmla="*/ 1898350 h 11313050"/>
              <a:gd name="connsiteX11" fmla="*/ 9523286 w 10700928"/>
              <a:gd name="connsiteY11" fmla="*/ 2197302 h 11313050"/>
              <a:gd name="connsiteX12" fmla="*/ 10122843 w 10700928"/>
              <a:gd name="connsiteY12" fmla="*/ 2824175 h 11313050"/>
              <a:gd name="connsiteX13" fmla="*/ 10687206 w 10700928"/>
              <a:gd name="connsiteY13" fmla="*/ 4322623 h 11313050"/>
              <a:gd name="connsiteX14" fmla="*/ 10700928 w 10700928"/>
              <a:gd name="connsiteY14" fmla="*/ 4432778 h 11313050"/>
              <a:gd name="connsiteX15" fmla="*/ 10700928 w 10700928"/>
              <a:gd name="connsiteY15" fmla="*/ 4699586 h 11313050"/>
              <a:gd name="connsiteX16" fmla="*/ 10696100 w 10700928"/>
              <a:gd name="connsiteY16" fmla="*/ 4760825 h 11313050"/>
              <a:gd name="connsiteX17" fmla="*/ 10591155 w 10700928"/>
              <a:gd name="connsiteY17" fmla="*/ 5429880 h 11313050"/>
              <a:gd name="connsiteX18" fmla="*/ 10106327 w 10700928"/>
              <a:gd name="connsiteY18" fmla="*/ 6925277 h 11313050"/>
              <a:gd name="connsiteX19" fmla="*/ 9685404 w 10700928"/>
              <a:gd name="connsiteY19" fmla="*/ 8211548 h 11313050"/>
              <a:gd name="connsiteX20" fmla="*/ 8991956 w 10700928"/>
              <a:gd name="connsiteY20" fmla="*/ 10331913 h 11313050"/>
              <a:gd name="connsiteX21" fmla="*/ 8671278 w 10700928"/>
              <a:gd name="connsiteY21" fmla="*/ 11312625 h 11313050"/>
              <a:gd name="connsiteX22" fmla="*/ 3285194 w 10700928"/>
              <a:gd name="connsiteY22" fmla="*/ 11312625 h 11313050"/>
              <a:gd name="connsiteX23" fmla="*/ 3283089 w 10700928"/>
              <a:gd name="connsiteY23" fmla="*/ 11313050 h 11313050"/>
              <a:gd name="connsiteX24" fmla="*/ 1025412 w 10700928"/>
              <a:gd name="connsiteY24" fmla="*/ 11313050 h 11313050"/>
              <a:gd name="connsiteX25" fmla="*/ 1023307 w 10700928"/>
              <a:gd name="connsiteY25" fmla="*/ 11312625 h 11313050"/>
              <a:gd name="connsiteX26" fmla="*/ 0 w 10700928"/>
              <a:gd name="connsiteY26" fmla="*/ 11312625 h 11313050"/>
              <a:gd name="connsiteX27" fmla="*/ 0 w 10700928"/>
              <a:gd name="connsiteY27" fmla="*/ 11311200 h 1131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700928" h="11313050">
                <a:moveTo>
                  <a:pt x="0" y="0"/>
                </a:moveTo>
                <a:lnTo>
                  <a:pt x="1800000" y="0"/>
                </a:lnTo>
                <a:lnTo>
                  <a:pt x="1800000" y="1850"/>
                </a:lnTo>
                <a:lnTo>
                  <a:pt x="3283089" y="1850"/>
                </a:lnTo>
                <a:cubicBezTo>
                  <a:pt x="3291257" y="1850"/>
                  <a:pt x="3299039" y="3506"/>
                  <a:pt x="3306117" y="6500"/>
                </a:cubicBezTo>
                <a:lnTo>
                  <a:pt x="3315821" y="13043"/>
                </a:lnTo>
                <a:lnTo>
                  <a:pt x="3380591" y="23194"/>
                </a:lnTo>
                <a:cubicBezTo>
                  <a:pt x="3911070" y="193612"/>
                  <a:pt x="4441436" y="364369"/>
                  <a:pt x="4971661" y="535466"/>
                </a:cubicBezTo>
                <a:cubicBezTo>
                  <a:pt x="5695600" y="768056"/>
                  <a:pt x="6419795" y="1000433"/>
                  <a:pt x="7144244" y="1232599"/>
                </a:cubicBezTo>
                <a:cubicBezTo>
                  <a:pt x="7465303" y="1335892"/>
                  <a:pt x="7788269" y="1436644"/>
                  <a:pt x="8108439" y="1541843"/>
                </a:cubicBezTo>
                <a:cubicBezTo>
                  <a:pt x="8428609" y="1647042"/>
                  <a:pt x="8763136" y="1728227"/>
                  <a:pt x="9060437" y="1898350"/>
                </a:cubicBezTo>
                <a:cubicBezTo>
                  <a:pt x="9219760" y="1989573"/>
                  <a:pt x="9378066" y="2084989"/>
                  <a:pt x="9523286" y="2197302"/>
                </a:cubicBezTo>
                <a:cubicBezTo>
                  <a:pt x="9752856" y="2375671"/>
                  <a:pt x="9954881" y="2586895"/>
                  <a:pt x="10122843" y="2824175"/>
                </a:cubicBezTo>
                <a:cubicBezTo>
                  <a:pt x="10438134" y="3266049"/>
                  <a:pt x="10632664" y="3782541"/>
                  <a:pt x="10687206" y="4322623"/>
                </a:cubicBezTo>
                <a:cubicBezTo>
                  <a:pt x="10690764" y="4359469"/>
                  <a:pt x="10696355" y="4396060"/>
                  <a:pt x="10700928" y="4432778"/>
                </a:cubicBezTo>
                <a:lnTo>
                  <a:pt x="10700928" y="4699586"/>
                </a:lnTo>
                <a:cubicBezTo>
                  <a:pt x="10699277" y="4720041"/>
                  <a:pt x="10696863" y="4740369"/>
                  <a:pt x="10696100" y="4760825"/>
                </a:cubicBezTo>
                <a:cubicBezTo>
                  <a:pt x="10688985" y="4988248"/>
                  <a:pt x="10659129" y="5213383"/>
                  <a:pt x="10591155" y="5429880"/>
                </a:cubicBezTo>
                <a:cubicBezTo>
                  <a:pt x="10434120" y="5929827"/>
                  <a:pt x="10268825" y="6427108"/>
                  <a:pt x="10106327" y="6925277"/>
                </a:cubicBezTo>
                <a:cubicBezTo>
                  <a:pt x="9966481" y="7354204"/>
                  <a:pt x="9826178" y="7782965"/>
                  <a:pt x="9685404" y="8211548"/>
                </a:cubicBezTo>
                <a:cubicBezTo>
                  <a:pt x="9454005" y="8918374"/>
                  <a:pt x="9222847" y="9625163"/>
                  <a:pt x="8991956" y="10331913"/>
                </a:cubicBezTo>
                <a:cubicBezTo>
                  <a:pt x="8885068" y="10658856"/>
                  <a:pt x="8778167" y="10985760"/>
                  <a:pt x="8671278" y="11312625"/>
                </a:cubicBezTo>
                <a:lnTo>
                  <a:pt x="3285194" y="11312625"/>
                </a:lnTo>
                <a:lnTo>
                  <a:pt x="3283089" y="11313050"/>
                </a:lnTo>
                <a:lnTo>
                  <a:pt x="1025412" y="11313050"/>
                </a:lnTo>
                <a:lnTo>
                  <a:pt x="1023307" y="11312625"/>
                </a:lnTo>
                <a:lnTo>
                  <a:pt x="0" y="11312625"/>
                </a:lnTo>
                <a:lnTo>
                  <a:pt x="0" y="11311200"/>
                </a:lnTo>
                <a:close/>
              </a:path>
            </a:pathLst>
          </a:custGeom>
          <a:solidFill>
            <a:schemeClr val="bg1">
              <a:lumMod val="95000"/>
            </a:schemeClr>
          </a:solidFill>
        </p:spPr>
        <p:txBody>
          <a:bodyPr wrap="square" lIns="1080000" tIns="1980000" rIns="1332000">
            <a:noAutofit/>
          </a:bodyPr>
          <a:lstStyle>
            <a:lvl1pPr algn="just">
              <a:defRPr/>
            </a:lvl1pPr>
          </a:lstStyle>
          <a:p>
            <a:r>
              <a:rPr lang="en-AU"/>
              <a:t>Click icon to add image or click on the picture placeholder and select Insert &gt; Picture for online images.  Click Format &gt; Crop &gt; Fill to resize/move the image inside the placeholder or to reset the image. If resizing the image, remember to hold your finger on the Shift key and drag a corner picture handle (this will keep the aspect ratio of the image locked).</a:t>
            </a:r>
            <a:endParaRPr lang="en-AU" dirty="0"/>
          </a:p>
        </p:txBody>
      </p:sp>
      <p:sp>
        <p:nvSpPr>
          <p:cNvPr id="9" name="Text Placeholder 6">
            <a:extLst>
              <a:ext uri="{FF2B5EF4-FFF2-40B4-BE49-F238E27FC236}">
                <a16:creationId xmlns:a16="http://schemas.microsoft.com/office/drawing/2014/main" id="{B93715E6-A3FE-BA12-098F-D956C780F6F1}"/>
              </a:ext>
            </a:extLst>
          </p:cNvPr>
          <p:cNvSpPr>
            <a:spLocks noGrp="1"/>
          </p:cNvSpPr>
          <p:nvPr>
            <p:ph type="body" sz="quarter" idx="20" hasCustomPrompt="1"/>
          </p:nvPr>
        </p:nvSpPr>
        <p:spPr>
          <a:xfrm>
            <a:off x="7290000" y="2520000"/>
            <a:ext cx="4113000" cy="3402000"/>
          </a:xfrm>
        </p:spPr>
        <p:txBody>
          <a:bodyPr/>
          <a:lstStyle>
            <a:lvl1pPr>
              <a:spcBef>
                <a:spcPts val="900"/>
              </a:spcBef>
              <a:defRPr sz="2100">
                <a:solidFill>
                  <a:srgbClr val="758799"/>
                </a:solidFill>
              </a:defRPr>
            </a:lvl1pPr>
            <a:lvl2pPr>
              <a:spcAft>
                <a:spcPts val="600"/>
              </a:spcAft>
              <a:defRPr sz="2900">
                <a:solidFill>
                  <a:schemeClr val="accent1"/>
                </a:solidFill>
              </a:defRPr>
            </a:lvl2pPr>
            <a:lvl3pPr marL="180000" indent="-180000">
              <a:spcBef>
                <a:spcPts val="900"/>
              </a:spcBef>
              <a:buFont typeface="Wingdings" panose="05000000000000000000" pitchFamily="2" charset="2"/>
              <a:buChar char=""/>
              <a:defRPr sz="2100">
                <a:solidFill>
                  <a:srgbClr val="758799"/>
                </a:solidFill>
              </a:defRPr>
            </a:lvl3pPr>
            <a:lvl4pPr marL="360000" indent="-180000">
              <a:spcBef>
                <a:spcPts val="900"/>
              </a:spcBef>
              <a:buFont typeface="Arial" panose="020B0604020202020204" pitchFamily="34" charset="0"/>
              <a:buChar char="-"/>
              <a:defRPr sz="2100">
                <a:solidFill>
                  <a:srgbClr val="758799"/>
                </a:solidFill>
              </a:defRPr>
            </a:lvl4pPr>
            <a:lvl5pPr>
              <a:spcBef>
                <a:spcPts val="900"/>
              </a:spcBef>
              <a:buSzPct val="100000"/>
              <a:defRPr sz="2100">
                <a:solidFill>
                  <a:srgbClr val="758799"/>
                </a:solidFill>
              </a:defRPr>
            </a:lvl5pPr>
            <a:lvl6pPr>
              <a:spcBef>
                <a:spcPts val="800"/>
              </a:spcBef>
              <a:defRPr sz="1200">
                <a:solidFill>
                  <a:schemeClr val="tx2"/>
                </a:solidFill>
              </a:defRPr>
            </a:lvl6pPr>
            <a:lvl7pPr>
              <a:spcAft>
                <a:spcPts val="0"/>
              </a:spcAft>
              <a:defRPr sz="2100">
                <a:solidFill>
                  <a:schemeClr val="accent1"/>
                </a:solidFill>
              </a:defRPr>
            </a:lvl7pPr>
            <a:lvl8pPr marL="180000" indent="-180000">
              <a:spcBef>
                <a:spcPts val="800"/>
              </a:spcBef>
              <a:buFont typeface="Arial" panose="020B0604020202020204" pitchFamily="34" charset="0"/>
              <a:buChar char="•"/>
              <a:defRPr sz="1200">
                <a:solidFill>
                  <a:schemeClr val="tx2"/>
                </a:solidFill>
              </a:defRPr>
            </a:lvl8pPr>
            <a:lvl9pPr marL="360000" indent="-180000">
              <a:spcBef>
                <a:spcPts val="800"/>
              </a:spcBef>
              <a:buFont typeface="Arial" panose="020B0604020202020204" pitchFamily="34" charset="0"/>
              <a:buChar char="–"/>
              <a:defRPr sz="1200">
                <a:solidFill>
                  <a:schemeClr val="tx2"/>
                </a:solidFill>
              </a:defRPr>
            </a:lvl9pPr>
          </a:lstStyle>
          <a:p>
            <a:pPr lvl="0"/>
            <a:r>
              <a:rPr lang="en-AU" dirty="0"/>
              <a:t>Click an icon to add content, or insert text here. Click the Increase List Level button for styles. Level 1 body text, level 2 subheading, levels 3-5 body text. For small font uses levels 6-9. Click the Decrease List Level button to move backwards through styles</a:t>
            </a:r>
          </a:p>
          <a:p>
            <a:pPr lvl="1"/>
            <a:r>
              <a:rPr lang="en-AU" dirty="0"/>
              <a:t>Second level</a:t>
            </a:r>
          </a:p>
          <a:p>
            <a:pPr lvl="2"/>
            <a:r>
              <a:rPr lang="en-AU" dirty="0"/>
              <a:t>Third level</a:t>
            </a:r>
          </a:p>
          <a:p>
            <a:pPr lvl="3"/>
            <a:r>
              <a:rPr lang="en-AU" dirty="0"/>
              <a:t>Fourth level</a:t>
            </a:r>
          </a:p>
          <a:p>
            <a:pPr lvl="4"/>
            <a:r>
              <a:rPr lang="en-AU" dirty="0"/>
              <a:t>Fifth level</a:t>
            </a:r>
          </a:p>
          <a:p>
            <a:pPr lvl="5"/>
            <a:r>
              <a:rPr lang="en-AU" dirty="0"/>
              <a:t>Sixth</a:t>
            </a:r>
          </a:p>
          <a:p>
            <a:pPr lvl="6"/>
            <a:r>
              <a:rPr lang="en-AU" dirty="0"/>
              <a:t>Seventh</a:t>
            </a:r>
          </a:p>
          <a:p>
            <a:pPr lvl="7"/>
            <a:r>
              <a:rPr lang="en-AU" dirty="0"/>
              <a:t>Eight</a:t>
            </a:r>
          </a:p>
          <a:p>
            <a:pPr lvl="8"/>
            <a:r>
              <a:rPr lang="en-AU" dirty="0"/>
              <a:t>Nine</a:t>
            </a:r>
          </a:p>
        </p:txBody>
      </p:sp>
      <p:sp>
        <p:nvSpPr>
          <p:cNvPr id="10" name="Title 9">
            <a:extLst>
              <a:ext uri="{FF2B5EF4-FFF2-40B4-BE49-F238E27FC236}">
                <a16:creationId xmlns:a16="http://schemas.microsoft.com/office/drawing/2014/main" id="{0C5FA0F6-B76C-EFF2-D13A-CCA9EFF321B9}"/>
              </a:ext>
            </a:extLst>
          </p:cNvPr>
          <p:cNvSpPr>
            <a:spLocks noGrp="1"/>
          </p:cNvSpPr>
          <p:nvPr>
            <p:ph type="title"/>
          </p:nvPr>
        </p:nvSpPr>
        <p:spPr>
          <a:xfrm>
            <a:off x="7290000" y="432000"/>
            <a:ext cx="4377319" cy="1008000"/>
          </a:xfrm>
        </p:spPr>
        <p:txBody>
          <a:bodyPr/>
          <a:lstStyle>
            <a:lvl1pPr algn="l">
              <a:defRPr>
                <a:solidFill>
                  <a:schemeClr val="bg1"/>
                </a:solidFill>
              </a:defRPr>
            </a:lvl1pPr>
          </a:lstStyle>
          <a:p>
            <a:r>
              <a:rPr lang="en-US"/>
              <a:t>Click to edit Master title style</a:t>
            </a:r>
            <a:endParaRPr lang="en-AU" dirty="0"/>
          </a:p>
        </p:txBody>
      </p:sp>
      <p:sp>
        <p:nvSpPr>
          <p:cNvPr id="5" name="Date Placeholder 4">
            <a:extLst>
              <a:ext uri="{FF2B5EF4-FFF2-40B4-BE49-F238E27FC236}">
                <a16:creationId xmlns:a16="http://schemas.microsoft.com/office/drawing/2014/main" id="{5911ACCE-2A2D-7449-15EB-167986C2608C}"/>
              </a:ext>
            </a:extLst>
          </p:cNvPr>
          <p:cNvSpPr>
            <a:spLocks noGrp="1"/>
          </p:cNvSpPr>
          <p:nvPr>
            <p:ph type="dt" sz="half" idx="21"/>
          </p:nvPr>
        </p:nvSpPr>
        <p:spPr/>
        <p:txBody>
          <a:bodyPr/>
          <a:lstStyle/>
          <a:p>
            <a:fld id="{88ABDC69-C8B4-4B88-B550-467DEBD83179}" type="datetime1">
              <a:rPr lang="en-AU" smtClean="0"/>
              <a:t>8/07/2024</a:t>
            </a:fld>
            <a:endParaRPr lang="en-AU" dirty="0"/>
          </a:p>
        </p:txBody>
      </p:sp>
      <p:sp>
        <p:nvSpPr>
          <p:cNvPr id="7" name="Footer Placeholder 6">
            <a:extLst>
              <a:ext uri="{FF2B5EF4-FFF2-40B4-BE49-F238E27FC236}">
                <a16:creationId xmlns:a16="http://schemas.microsoft.com/office/drawing/2014/main" id="{2AA1A629-E84F-56E9-40A3-1081324AF4F8}"/>
              </a:ext>
            </a:extLst>
          </p:cNvPr>
          <p:cNvSpPr>
            <a:spLocks noGrp="1"/>
          </p:cNvSpPr>
          <p:nvPr>
            <p:ph type="ftr" sz="quarter" idx="22"/>
          </p:nvPr>
        </p:nvSpPr>
        <p:spPr/>
        <p:txBody>
          <a:bodyPr/>
          <a:lstStyle>
            <a:lvl1pPr>
              <a:defRPr>
                <a:solidFill>
                  <a:schemeClr val="bg1"/>
                </a:solidFill>
              </a:defRPr>
            </a:lvl1pPr>
          </a:lstStyle>
          <a:p>
            <a:r>
              <a:rPr lang="en-AU"/>
              <a:t>Presentation title goes here</a:t>
            </a:r>
            <a:endParaRPr lang="en-AU" dirty="0"/>
          </a:p>
        </p:txBody>
      </p:sp>
      <p:sp>
        <p:nvSpPr>
          <p:cNvPr id="11" name="Slide Number Placeholder 10">
            <a:extLst>
              <a:ext uri="{FF2B5EF4-FFF2-40B4-BE49-F238E27FC236}">
                <a16:creationId xmlns:a16="http://schemas.microsoft.com/office/drawing/2014/main" id="{D855E7C6-4B6D-E788-2292-6A68F5288D42}"/>
              </a:ext>
            </a:extLst>
          </p:cNvPr>
          <p:cNvSpPr>
            <a:spLocks noGrp="1"/>
          </p:cNvSpPr>
          <p:nvPr>
            <p:ph type="sldNum" sz="quarter" idx="23"/>
          </p:nvPr>
        </p:nvSpPr>
        <p:spPr/>
        <p:txBody>
          <a:bodyPr/>
          <a:lstStyle/>
          <a:p>
            <a:fld id="{CE81F681-0D87-4952-AA9D-FDB4C9838A02}" type="slidenum">
              <a:rPr lang="en-AU" smtClean="0"/>
              <a:pPr/>
              <a:t>‹#›</a:t>
            </a:fld>
            <a:endParaRPr lang="en-AU" dirty="0"/>
          </a:p>
        </p:txBody>
      </p:sp>
    </p:spTree>
    <p:extLst>
      <p:ext uri="{BB962C8B-B14F-4D97-AF65-F5344CB8AC3E}">
        <p14:creationId xmlns:p14="http://schemas.microsoft.com/office/powerpoint/2010/main" val="3284747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Blue">
            <a:extLst>
              <a:ext uri="{FF2B5EF4-FFF2-40B4-BE49-F238E27FC236}">
                <a16:creationId xmlns:a16="http://schemas.microsoft.com/office/drawing/2014/main" id="{2D06B61A-1A6D-6FB4-05AF-E694409310EE}"/>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809000" y="1834200"/>
            <a:ext cx="8573400" cy="2730787"/>
          </a:xfrm>
          <a:prstGeom prst="rect">
            <a:avLst/>
          </a:prstGeom>
        </p:spPr>
      </p:pic>
      <p:sp>
        <p:nvSpPr>
          <p:cNvPr id="13" name="Text Placeholder 12">
            <a:extLst>
              <a:ext uri="{FF2B5EF4-FFF2-40B4-BE49-F238E27FC236}">
                <a16:creationId xmlns:a16="http://schemas.microsoft.com/office/drawing/2014/main" id="{C76A4E92-BFD0-F8BD-6A1B-9CAB4FE61B54}"/>
              </a:ext>
            </a:extLst>
          </p:cNvPr>
          <p:cNvSpPr>
            <a:spLocks noGrp="1"/>
          </p:cNvSpPr>
          <p:nvPr>
            <p:ph type="body" sz="quarter" idx="13" hasCustomPrompt="1"/>
          </p:nvPr>
        </p:nvSpPr>
        <p:spPr>
          <a:xfrm>
            <a:off x="2394000" y="2358000"/>
            <a:ext cx="7470000" cy="1800000"/>
          </a:xfrm>
        </p:spPr>
        <p:txBody>
          <a:bodyPr/>
          <a:lstStyle>
            <a:lvl1pPr>
              <a:defRPr sz="2100">
                <a:solidFill>
                  <a:schemeClr val="bg1"/>
                </a:solidFill>
              </a:defRPr>
            </a:lvl1pPr>
            <a:lvl2pPr>
              <a:spcBef>
                <a:spcPts val="800"/>
              </a:spcBef>
              <a:defRPr sz="1200"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AU"/>
              <a:t>Click to insert pullout text / quote. Click increase list level button to add source / author style</a:t>
            </a:r>
          </a:p>
          <a:p>
            <a:pPr lvl="1"/>
            <a:r>
              <a:rPr lang="en-AU"/>
              <a:t>Second level</a:t>
            </a:r>
            <a:endParaRPr lang="en-AU" dirty="0"/>
          </a:p>
        </p:txBody>
      </p:sp>
      <p:sp>
        <p:nvSpPr>
          <p:cNvPr id="7" name="Footer Curve">
            <a:extLst>
              <a:ext uri="{FF2B5EF4-FFF2-40B4-BE49-F238E27FC236}">
                <a16:creationId xmlns:a16="http://schemas.microsoft.com/office/drawing/2014/main" id="{59D0F95F-B577-AE6F-AE65-0C649A5B6B90}"/>
              </a:ext>
              <a:ext uri="{C183D7F6-B498-43B3-948B-1728B52AA6E4}">
                <adec:decorative xmlns:adec="http://schemas.microsoft.com/office/drawing/2017/decorative" val="1"/>
              </a:ext>
            </a:extLst>
          </p:cNvPr>
          <p:cNvSpPr/>
          <p:nvPr userDrawn="1"/>
        </p:nvSpPr>
        <p:spPr>
          <a:xfrm>
            <a:off x="0" y="5839719"/>
            <a:ext cx="12193362" cy="515398"/>
          </a:xfrm>
          <a:custGeom>
            <a:avLst/>
            <a:gdLst>
              <a:gd name="connsiteX0" fmla="*/ 0 w 24386724"/>
              <a:gd name="connsiteY0" fmla="*/ 0 h 1030796"/>
              <a:gd name="connsiteX1" fmla="*/ 14913 w 24386724"/>
              <a:gd name="connsiteY1" fmla="*/ 9251 h 1030796"/>
              <a:gd name="connsiteX2" fmla="*/ 636685 w 24386724"/>
              <a:gd name="connsiteY2" fmla="*/ 334817 h 1030796"/>
              <a:gd name="connsiteX3" fmla="*/ 1840355 w 24386724"/>
              <a:gd name="connsiteY3" fmla="*/ 770979 h 1030796"/>
              <a:gd name="connsiteX4" fmla="*/ 2541160 w 24386724"/>
              <a:gd name="connsiteY4" fmla="*/ 921152 h 1030796"/>
              <a:gd name="connsiteX5" fmla="*/ 3165229 w 24386724"/>
              <a:gd name="connsiteY5" fmla="*/ 996492 h 1030796"/>
              <a:gd name="connsiteX6" fmla="*/ 3763252 w 24386724"/>
              <a:gd name="connsiteY6" fmla="*/ 1018218 h 1030796"/>
              <a:gd name="connsiteX7" fmla="*/ 24339716 w 24386724"/>
              <a:gd name="connsiteY7" fmla="*/ 1018218 h 1030796"/>
              <a:gd name="connsiteX8" fmla="*/ 24386724 w 24386724"/>
              <a:gd name="connsiteY8" fmla="*/ 1019997 h 1030796"/>
              <a:gd name="connsiteX9" fmla="*/ 24386724 w 24386724"/>
              <a:gd name="connsiteY9" fmla="*/ 1030796 h 1030796"/>
              <a:gd name="connsiteX10" fmla="*/ 3515760 w 24386724"/>
              <a:gd name="connsiteY10" fmla="*/ 1030796 h 1030796"/>
              <a:gd name="connsiteX11" fmla="*/ 3491366 w 24386724"/>
              <a:gd name="connsiteY11" fmla="*/ 1026985 h 1030796"/>
              <a:gd name="connsiteX12" fmla="*/ 3142868 w 24386724"/>
              <a:gd name="connsiteY12" fmla="*/ 1007546 h 1030796"/>
              <a:gd name="connsiteX13" fmla="*/ 2768326 w 24386724"/>
              <a:gd name="connsiteY13" fmla="*/ 968161 h 1030796"/>
              <a:gd name="connsiteX14" fmla="*/ 2271180 w 24386724"/>
              <a:gd name="connsiteY14" fmla="*/ 885705 h 1030796"/>
              <a:gd name="connsiteX15" fmla="*/ 935379 w 24386724"/>
              <a:gd name="connsiteY15" fmla="*/ 480162 h 1030796"/>
              <a:gd name="connsiteX16" fmla="*/ 229817 w 24386724"/>
              <a:gd name="connsiteY16" fmla="*/ 146219 h 1030796"/>
              <a:gd name="connsiteX17" fmla="*/ 0 w 24386724"/>
              <a:gd name="connsiteY17" fmla="*/ 13403 h 1030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386724" h="1030796">
                <a:moveTo>
                  <a:pt x="0" y="0"/>
                </a:moveTo>
                <a:lnTo>
                  <a:pt x="14913" y="9251"/>
                </a:lnTo>
                <a:cubicBezTo>
                  <a:pt x="216653" y="127717"/>
                  <a:pt x="424150" y="236379"/>
                  <a:pt x="636685" y="334817"/>
                </a:cubicBezTo>
                <a:cubicBezTo>
                  <a:pt x="1024391" y="515088"/>
                  <a:pt x="1427163" y="661030"/>
                  <a:pt x="1840355" y="770979"/>
                </a:cubicBezTo>
                <a:cubicBezTo>
                  <a:pt x="2071497" y="832472"/>
                  <a:pt x="2305103" y="882529"/>
                  <a:pt x="2541160" y="921152"/>
                </a:cubicBezTo>
                <a:cubicBezTo>
                  <a:pt x="2748087" y="955036"/>
                  <a:pt x="2956105" y="980141"/>
                  <a:pt x="3165229" y="996492"/>
                </a:cubicBezTo>
                <a:cubicBezTo>
                  <a:pt x="3364189" y="1012120"/>
                  <a:pt x="3563657" y="1018218"/>
                  <a:pt x="3763252" y="1018218"/>
                </a:cubicBezTo>
                <a:lnTo>
                  <a:pt x="24339716" y="1018218"/>
                </a:lnTo>
                <a:cubicBezTo>
                  <a:pt x="24355470" y="1018218"/>
                  <a:pt x="24371096" y="1019361"/>
                  <a:pt x="24386724" y="1019997"/>
                </a:cubicBezTo>
                <a:lnTo>
                  <a:pt x="24386724" y="1030796"/>
                </a:lnTo>
                <a:lnTo>
                  <a:pt x="3515760" y="1030796"/>
                </a:lnTo>
                <a:cubicBezTo>
                  <a:pt x="3507704" y="1029081"/>
                  <a:pt x="3499561" y="1027810"/>
                  <a:pt x="3491366" y="1026985"/>
                </a:cubicBezTo>
                <a:cubicBezTo>
                  <a:pt x="3375242" y="1020632"/>
                  <a:pt x="3258738" y="1017074"/>
                  <a:pt x="3142868" y="1007546"/>
                </a:cubicBezTo>
                <a:cubicBezTo>
                  <a:pt x="3017724" y="997382"/>
                  <a:pt x="2892834" y="983534"/>
                  <a:pt x="2768326" y="968161"/>
                </a:cubicBezTo>
                <a:cubicBezTo>
                  <a:pt x="2601510" y="947706"/>
                  <a:pt x="2435836" y="919246"/>
                  <a:pt x="2271180" y="885705"/>
                </a:cubicBezTo>
                <a:cubicBezTo>
                  <a:pt x="1814056" y="793187"/>
                  <a:pt x="1366777" y="657397"/>
                  <a:pt x="935379" y="480162"/>
                </a:cubicBezTo>
                <a:cubicBezTo>
                  <a:pt x="694099" y="381712"/>
                  <a:pt x="458571" y="270213"/>
                  <a:pt x="229817" y="146219"/>
                </a:cubicBezTo>
                <a:lnTo>
                  <a:pt x="0" y="13403"/>
                </a:lnTo>
                <a:close/>
              </a:path>
            </a:pathLst>
          </a:custGeom>
          <a:solidFill>
            <a:schemeClr val="bg1"/>
          </a:solidFill>
          <a:ln w="12703" cap="flat">
            <a:noFill/>
            <a:prstDash val="solid"/>
            <a:miter/>
          </a:ln>
        </p:spPr>
        <p:txBody>
          <a:bodyPr rtlCol="0" anchor="ctr"/>
          <a:lstStyle/>
          <a:p>
            <a:endParaRPr lang="en-AU" sz="600" dirty="0"/>
          </a:p>
        </p:txBody>
      </p:sp>
      <p:pic>
        <p:nvPicPr>
          <p:cNvPr id="6" name="White">
            <a:extLst>
              <a:ext uri="{FF2B5EF4-FFF2-40B4-BE49-F238E27FC236}">
                <a16:creationId xmlns:a16="http://schemas.microsoft.com/office/drawing/2014/main" id="{E0203B6B-AEE6-DE15-2DE0-E0E1710F4658}"/>
              </a:ext>
              <a:ext uri="{C183D7F6-B498-43B3-948B-1728B52AA6E4}">
                <adec:decorative xmlns:adec="http://schemas.microsoft.com/office/drawing/2017/decorative" val="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809000" y="1805625"/>
            <a:ext cx="8573400" cy="2752346"/>
          </a:xfrm>
          <a:prstGeom prst="rect">
            <a:avLst/>
          </a:prstGeom>
        </p:spPr>
      </p:pic>
      <p:pic>
        <p:nvPicPr>
          <p:cNvPr id="12" name="Strip">
            <a:extLst>
              <a:ext uri="{FF2B5EF4-FFF2-40B4-BE49-F238E27FC236}">
                <a16:creationId xmlns:a16="http://schemas.microsoft.com/office/drawing/2014/main" id="{97F2C672-BD5E-B7AC-A71F-0DCB22376247}"/>
              </a:ext>
              <a:ext uri="{C183D7F6-B498-43B3-948B-1728B52AA6E4}">
                <adec:decorative xmlns:adec="http://schemas.microsoft.com/office/drawing/2017/decorative" val="1"/>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2439000" y="4425224"/>
            <a:ext cx="7248600" cy="139763"/>
          </a:xfrm>
          <a:prstGeom prst="rect">
            <a:avLst/>
          </a:prstGeom>
        </p:spPr>
      </p:pic>
      <p:sp>
        <p:nvSpPr>
          <p:cNvPr id="2" name="Date Placeholder 1">
            <a:extLst>
              <a:ext uri="{FF2B5EF4-FFF2-40B4-BE49-F238E27FC236}">
                <a16:creationId xmlns:a16="http://schemas.microsoft.com/office/drawing/2014/main" id="{28AC957C-B7D6-33C7-5047-724283196005}"/>
              </a:ext>
            </a:extLst>
          </p:cNvPr>
          <p:cNvSpPr>
            <a:spLocks noGrp="1"/>
          </p:cNvSpPr>
          <p:nvPr>
            <p:ph type="dt" sz="half" idx="14"/>
          </p:nvPr>
        </p:nvSpPr>
        <p:spPr/>
        <p:txBody>
          <a:bodyPr/>
          <a:lstStyle>
            <a:lvl1pPr>
              <a:defRPr>
                <a:solidFill>
                  <a:schemeClr val="bg1"/>
                </a:solidFill>
              </a:defRPr>
            </a:lvl1pPr>
          </a:lstStyle>
          <a:p>
            <a:fld id="{0ABD1D19-2EF6-4B80-94CB-1FCA1571F475}" type="datetime1">
              <a:rPr lang="en-AU" smtClean="0"/>
              <a:t>8/07/2024</a:t>
            </a:fld>
            <a:endParaRPr lang="en-AU" dirty="0"/>
          </a:p>
        </p:txBody>
      </p:sp>
      <p:sp>
        <p:nvSpPr>
          <p:cNvPr id="8" name="Footer Placeholder 7">
            <a:extLst>
              <a:ext uri="{FF2B5EF4-FFF2-40B4-BE49-F238E27FC236}">
                <a16:creationId xmlns:a16="http://schemas.microsoft.com/office/drawing/2014/main" id="{1E5D4601-0D94-A2F0-0761-D455011228F1}"/>
              </a:ext>
            </a:extLst>
          </p:cNvPr>
          <p:cNvSpPr>
            <a:spLocks noGrp="1"/>
          </p:cNvSpPr>
          <p:nvPr>
            <p:ph type="ftr" sz="quarter" idx="15"/>
          </p:nvPr>
        </p:nvSpPr>
        <p:spPr/>
        <p:txBody>
          <a:bodyPr/>
          <a:lstStyle>
            <a:lvl1pPr>
              <a:defRPr>
                <a:solidFill>
                  <a:schemeClr val="bg1"/>
                </a:solidFill>
              </a:defRPr>
            </a:lvl1pPr>
          </a:lstStyle>
          <a:p>
            <a:r>
              <a:rPr lang="en-AU"/>
              <a:t>Presentation title goes here</a:t>
            </a:r>
            <a:endParaRPr lang="en-AU" dirty="0"/>
          </a:p>
        </p:txBody>
      </p:sp>
      <p:sp>
        <p:nvSpPr>
          <p:cNvPr id="9" name="Slide Number Placeholder 8">
            <a:extLst>
              <a:ext uri="{FF2B5EF4-FFF2-40B4-BE49-F238E27FC236}">
                <a16:creationId xmlns:a16="http://schemas.microsoft.com/office/drawing/2014/main" id="{DA9E6290-223A-6B56-CD71-84F100D09C7E}"/>
              </a:ext>
            </a:extLst>
          </p:cNvPr>
          <p:cNvSpPr>
            <a:spLocks noGrp="1"/>
          </p:cNvSpPr>
          <p:nvPr>
            <p:ph type="sldNum" sz="quarter" idx="16"/>
          </p:nvPr>
        </p:nvSpPr>
        <p:spPr/>
        <p:txBody>
          <a:bodyPr/>
          <a:lstStyle>
            <a:lvl1pPr>
              <a:defRPr>
                <a:solidFill>
                  <a:schemeClr val="bg1"/>
                </a:solidFill>
              </a:defRPr>
            </a:lvl1pPr>
          </a:lstStyle>
          <a:p>
            <a:fld id="{CE81F681-0D87-4952-AA9D-FDB4C9838A02}" type="slidenum">
              <a:rPr lang="en-AU" smtClean="0"/>
              <a:pPr/>
              <a:t>‹#›</a:t>
            </a:fld>
            <a:endParaRPr lang="en-AU" dirty="0"/>
          </a:p>
        </p:txBody>
      </p:sp>
      <p:pic>
        <p:nvPicPr>
          <p:cNvPr id="11" name="Graphic 10">
            <a:extLst>
              <a:ext uri="{FF2B5EF4-FFF2-40B4-BE49-F238E27FC236}">
                <a16:creationId xmlns:a16="http://schemas.microsoft.com/office/drawing/2014/main" id="{C3C0E815-CD3B-134B-F923-5DEFB5F30C15}"/>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11746909" y="6532878"/>
            <a:ext cx="445091" cy="144000"/>
          </a:xfrm>
          <a:prstGeom prst="rect">
            <a:avLst/>
          </a:prstGeom>
        </p:spPr>
      </p:pic>
    </p:spTree>
    <p:extLst>
      <p:ext uri="{BB962C8B-B14F-4D97-AF65-F5344CB8AC3E}">
        <p14:creationId xmlns:p14="http://schemas.microsoft.com/office/powerpoint/2010/main" val="2030561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8000" y="432000"/>
            <a:ext cx="11199319" cy="1008000"/>
          </a:xfrm>
          <a:prstGeom prst="rect">
            <a:avLst/>
          </a:prstGeom>
        </p:spPr>
        <p:txBody>
          <a:bodyPr vert="horz" lIns="36000" tIns="36000" rIns="36000" bIns="3600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468000" y="2376000"/>
            <a:ext cx="11199319" cy="3402232"/>
          </a:xfrm>
          <a:prstGeom prst="rect">
            <a:avLst/>
          </a:prstGeom>
        </p:spPr>
        <p:txBody>
          <a:bodyPr vert="horz" lIns="36000" tIns="36000" rIns="36000" bIns="3600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460000" y="6516000"/>
            <a:ext cx="1800000" cy="180000"/>
          </a:xfrm>
          <a:prstGeom prst="rect">
            <a:avLst/>
          </a:prstGeom>
        </p:spPr>
        <p:txBody>
          <a:bodyPr vert="horz" lIns="36000" tIns="36000" rIns="36000" bIns="36000" rtlCol="0" anchor="ctr">
            <a:noAutofit/>
          </a:bodyPr>
          <a:lstStyle>
            <a:lvl1pPr algn="r">
              <a:defRPr sz="900">
                <a:solidFill>
                  <a:schemeClr val="accent1"/>
                </a:solidFill>
              </a:defRPr>
            </a:lvl1pPr>
          </a:lstStyle>
          <a:p>
            <a:fld id="{9AE73511-E2B2-4128-95F4-C047C2A2B510}" type="datetime1">
              <a:rPr lang="en-AU" smtClean="0"/>
              <a:t>8/07/2024</a:t>
            </a:fld>
            <a:endParaRPr lang="en-AU" dirty="0"/>
          </a:p>
        </p:txBody>
      </p:sp>
      <p:sp>
        <p:nvSpPr>
          <p:cNvPr id="5" name="Footer Placeholder 4"/>
          <p:cNvSpPr>
            <a:spLocks noGrp="1"/>
          </p:cNvSpPr>
          <p:nvPr>
            <p:ph type="ftr" sz="quarter" idx="3"/>
          </p:nvPr>
        </p:nvSpPr>
        <p:spPr>
          <a:xfrm>
            <a:off x="468000" y="6516000"/>
            <a:ext cx="3960000" cy="180000"/>
          </a:xfrm>
          <a:prstGeom prst="rect">
            <a:avLst/>
          </a:prstGeom>
        </p:spPr>
        <p:txBody>
          <a:bodyPr vert="horz" lIns="36000" tIns="36000" rIns="36000" bIns="36000" rtlCol="0" anchor="ctr">
            <a:noAutofit/>
          </a:bodyPr>
          <a:lstStyle>
            <a:lvl1pPr algn="l">
              <a:defRPr sz="900">
                <a:solidFill>
                  <a:schemeClr val="accent1"/>
                </a:solidFill>
              </a:defRPr>
            </a:lvl1pPr>
          </a:lstStyle>
          <a:p>
            <a:r>
              <a:rPr lang="en-AU" dirty="0"/>
              <a:t>Presentation title goes here</a:t>
            </a:r>
          </a:p>
        </p:txBody>
      </p:sp>
      <p:sp>
        <p:nvSpPr>
          <p:cNvPr id="6" name="Slide Number Placeholder 5"/>
          <p:cNvSpPr>
            <a:spLocks noGrp="1"/>
          </p:cNvSpPr>
          <p:nvPr>
            <p:ph type="sldNum" sz="quarter" idx="4"/>
          </p:nvPr>
        </p:nvSpPr>
        <p:spPr>
          <a:xfrm>
            <a:off x="10800000" y="6516000"/>
            <a:ext cx="918000" cy="180000"/>
          </a:xfrm>
          <a:prstGeom prst="rect">
            <a:avLst/>
          </a:prstGeom>
          <a:noFill/>
        </p:spPr>
        <p:txBody>
          <a:bodyPr vert="horz" lIns="36000" tIns="36000" rIns="36000" bIns="36000" rtlCol="0" anchor="ctr">
            <a:noAutofit/>
          </a:bodyPr>
          <a:lstStyle>
            <a:lvl1pPr algn="r">
              <a:defRPr sz="900">
                <a:solidFill>
                  <a:schemeClr val="accent1"/>
                </a:solidFill>
              </a:defRPr>
            </a:lvl1pPr>
          </a:lstStyle>
          <a:p>
            <a:fld id="{CE81F681-0D87-4952-AA9D-FDB4C9838A02}" type="slidenum">
              <a:rPr lang="en-AU" smtClean="0"/>
              <a:pPr/>
              <a:t>‹#›</a:t>
            </a:fld>
            <a:endParaRPr lang="en-AU" dirty="0"/>
          </a:p>
        </p:txBody>
      </p:sp>
      <p:sp>
        <p:nvSpPr>
          <p:cNvPr id="19" name="Freeform: Shape 18">
            <a:extLst>
              <a:ext uri="{FF2B5EF4-FFF2-40B4-BE49-F238E27FC236}">
                <a16:creationId xmlns:a16="http://schemas.microsoft.com/office/drawing/2014/main" id="{E28A7B93-9766-51CF-A9DF-260E5E601F19}"/>
              </a:ext>
            </a:extLst>
          </p:cNvPr>
          <p:cNvSpPr/>
          <p:nvPr userDrawn="1"/>
        </p:nvSpPr>
        <p:spPr>
          <a:xfrm>
            <a:off x="0" y="5165543"/>
            <a:ext cx="12192000" cy="1181219"/>
          </a:xfrm>
          <a:custGeom>
            <a:avLst/>
            <a:gdLst>
              <a:gd name="connsiteX0" fmla="*/ 0 w 24384000"/>
              <a:gd name="connsiteY0" fmla="*/ 0 h 2362437"/>
              <a:gd name="connsiteX1" fmla="*/ 24384000 w 24384000"/>
              <a:gd name="connsiteY1" fmla="*/ 2362437 h 2362437"/>
              <a:gd name="connsiteX2" fmla="*/ 3723641 w 24384000"/>
              <a:gd name="connsiteY2" fmla="*/ 2362437 h 2362437"/>
              <a:gd name="connsiteX3" fmla="*/ 128430 w 24384000"/>
              <a:gd name="connsiteY3" fmla="*/ 1421236 h 2362437"/>
              <a:gd name="connsiteX4" fmla="*/ 0 w 24384000"/>
              <a:gd name="connsiteY4" fmla="*/ 1345659 h 2362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84000" h="2362437">
                <a:moveTo>
                  <a:pt x="0" y="0"/>
                </a:moveTo>
                <a:lnTo>
                  <a:pt x="24384000" y="2362437"/>
                </a:lnTo>
                <a:lnTo>
                  <a:pt x="3723641" y="2362437"/>
                </a:lnTo>
                <a:cubicBezTo>
                  <a:pt x="2459491" y="2362437"/>
                  <a:pt x="1221919" y="2035965"/>
                  <a:pt x="128430" y="1421236"/>
                </a:cubicBezTo>
                <a:lnTo>
                  <a:pt x="0" y="1345659"/>
                </a:lnTo>
                <a:close/>
              </a:path>
            </a:pathLst>
          </a:custGeom>
          <a:noFill/>
          <a:ln w="12700" cap="flat">
            <a:noFill/>
            <a:prstDash val="solid"/>
            <a:miter/>
          </a:ln>
        </p:spPr>
        <p:txBody>
          <a:bodyPr rtlCol="0" anchor="ctr"/>
          <a:lstStyle/>
          <a:p>
            <a:endParaRPr lang="en-AU" sz="600"/>
          </a:p>
        </p:txBody>
      </p:sp>
      <p:sp>
        <p:nvSpPr>
          <p:cNvPr id="20" name="Footer Curve">
            <a:extLst>
              <a:ext uri="{FF2B5EF4-FFF2-40B4-BE49-F238E27FC236}">
                <a16:creationId xmlns:a16="http://schemas.microsoft.com/office/drawing/2014/main" id="{60107394-3A09-A7DE-2710-C3CB1176D46B}"/>
              </a:ext>
              <a:ext uri="{C183D7F6-B498-43B3-948B-1728B52AA6E4}">
                <adec:decorative xmlns:adec="http://schemas.microsoft.com/office/drawing/2017/decorative" val="1"/>
              </a:ext>
            </a:extLst>
          </p:cNvPr>
          <p:cNvSpPr/>
          <p:nvPr/>
        </p:nvSpPr>
        <p:spPr>
          <a:xfrm>
            <a:off x="0" y="5839719"/>
            <a:ext cx="12193362" cy="515398"/>
          </a:xfrm>
          <a:custGeom>
            <a:avLst/>
            <a:gdLst>
              <a:gd name="connsiteX0" fmla="*/ 0 w 24386724"/>
              <a:gd name="connsiteY0" fmla="*/ 0 h 1030796"/>
              <a:gd name="connsiteX1" fmla="*/ 14913 w 24386724"/>
              <a:gd name="connsiteY1" fmla="*/ 9251 h 1030796"/>
              <a:gd name="connsiteX2" fmla="*/ 636685 w 24386724"/>
              <a:gd name="connsiteY2" fmla="*/ 334817 h 1030796"/>
              <a:gd name="connsiteX3" fmla="*/ 1840355 w 24386724"/>
              <a:gd name="connsiteY3" fmla="*/ 770979 h 1030796"/>
              <a:gd name="connsiteX4" fmla="*/ 2541160 w 24386724"/>
              <a:gd name="connsiteY4" fmla="*/ 921152 h 1030796"/>
              <a:gd name="connsiteX5" fmla="*/ 3165229 w 24386724"/>
              <a:gd name="connsiteY5" fmla="*/ 996492 h 1030796"/>
              <a:gd name="connsiteX6" fmla="*/ 3763252 w 24386724"/>
              <a:gd name="connsiteY6" fmla="*/ 1018218 h 1030796"/>
              <a:gd name="connsiteX7" fmla="*/ 24339716 w 24386724"/>
              <a:gd name="connsiteY7" fmla="*/ 1018218 h 1030796"/>
              <a:gd name="connsiteX8" fmla="*/ 24386724 w 24386724"/>
              <a:gd name="connsiteY8" fmla="*/ 1019997 h 1030796"/>
              <a:gd name="connsiteX9" fmla="*/ 24386724 w 24386724"/>
              <a:gd name="connsiteY9" fmla="*/ 1030796 h 1030796"/>
              <a:gd name="connsiteX10" fmla="*/ 3515760 w 24386724"/>
              <a:gd name="connsiteY10" fmla="*/ 1030796 h 1030796"/>
              <a:gd name="connsiteX11" fmla="*/ 3491366 w 24386724"/>
              <a:gd name="connsiteY11" fmla="*/ 1026985 h 1030796"/>
              <a:gd name="connsiteX12" fmla="*/ 3142868 w 24386724"/>
              <a:gd name="connsiteY12" fmla="*/ 1007546 h 1030796"/>
              <a:gd name="connsiteX13" fmla="*/ 2768326 w 24386724"/>
              <a:gd name="connsiteY13" fmla="*/ 968161 h 1030796"/>
              <a:gd name="connsiteX14" fmla="*/ 2271180 w 24386724"/>
              <a:gd name="connsiteY14" fmla="*/ 885705 h 1030796"/>
              <a:gd name="connsiteX15" fmla="*/ 935379 w 24386724"/>
              <a:gd name="connsiteY15" fmla="*/ 480162 h 1030796"/>
              <a:gd name="connsiteX16" fmla="*/ 229817 w 24386724"/>
              <a:gd name="connsiteY16" fmla="*/ 146219 h 1030796"/>
              <a:gd name="connsiteX17" fmla="*/ 0 w 24386724"/>
              <a:gd name="connsiteY17" fmla="*/ 13403 h 1030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386724" h="1030796">
                <a:moveTo>
                  <a:pt x="0" y="0"/>
                </a:moveTo>
                <a:lnTo>
                  <a:pt x="14913" y="9251"/>
                </a:lnTo>
                <a:cubicBezTo>
                  <a:pt x="216653" y="127717"/>
                  <a:pt x="424150" y="236379"/>
                  <a:pt x="636685" y="334817"/>
                </a:cubicBezTo>
                <a:cubicBezTo>
                  <a:pt x="1024391" y="515088"/>
                  <a:pt x="1427163" y="661030"/>
                  <a:pt x="1840355" y="770979"/>
                </a:cubicBezTo>
                <a:cubicBezTo>
                  <a:pt x="2071497" y="832472"/>
                  <a:pt x="2305103" y="882529"/>
                  <a:pt x="2541160" y="921152"/>
                </a:cubicBezTo>
                <a:cubicBezTo>
                  <a:pt x="2748087" y="955036"/>
                  <a:pt x="2956105" y="980141"/>
                  <a:pt x="3165229" y="996492"/>
                </a:cubicBezTo>
                <a:cubicBezTo>
                  <a:pt x="3364189" y="1012120"/>
                  <a:pt x="3563657" y="1018218"/>
                  <a:pt x="3763252" y="1018218"/>
                </a:cubicBezTo>
                <a:lnTo>
                  <a:pt x="24339716" y="1018218"/>
                </a:lnTo>
                <a:cubicBezTo>
                  <a:pt x="24355470" y="1018218"/>
                  <a:pt x="24371096" y="1019361"/>
                  <a:pt x="24386724" y="1019997"/>
                </a:cubicBezTo>
                <a:lnTo>
                  <a:pt x="24386724" y="1030796"/>
                </a:lnTo>
                <a:lnTo>
                  <a:pt x="3515760" y="1030796"/>
                </a:lnTo>
                <a:cubicBezTo>
                  <a:pt x="3507704" y="1029081"/>
                  <a:pt x="3499561" y="1027810"/>
                  <a:pt x="3491366" y="1026985"/>
                </a:cubicBezTo>
                <a:cubicBezTo>
                  <a:pt x="3375242" y="1020632"/>
                  <a:pt x="3258738" y="1017074"/>
                  <a:pt x="3142868" y="1007546"/>
                </a:cubicBezTo>
                <a:cubicBezTo>
                  <a:pt x="3017724" y="997382"/>
                  <a:pt x="2892834" y="983534"/>
                  <a:pt x="2768326" y="968161"/>
                </a:cubicBezTo>
                <a:cubicBezTo>
                  <a:pt x="2601510" y="947706"/>
                  <a:pt x="2435836" y="919246"/>
                  <a:pt x="2271180" y="885705"/>
                </a:cubicBezTo>
                <a:cubicBezTo>
                  <a:pt x="1814056" y="793187"/>
                  <a:pt x="1366777" y="657397"/>
                  <a:pt x="935379" y="480162"/>
                </a:cubicBezTo>
                <a:cubicBezTo>
                  <a:pt x="694099" y="381712"/>
                  <a:pt x="458571" y="270213"/>
                  <a:pt x="229817" y="146219"/>
                </a:cubicBezTo>
                <a:lnTo>
                  <a:pt x="0" y="13403"/>
                </a:lnTo>
                <a:close/>
              </a:path>
            </a:pathLst>
          </a:custGeom>
          <a:solidFill>
            <a:schemeClr val="accent1"/>
          </a:solidFill>
          <a:ln w="12703" cap="flat">
            <a:noFill/>
            <a:prstDash val="solid"/>
            <a:miter/>
          </a:ln>
        </p:spPr>
        <p:txBody>
          <a:bodyPr rtlCol="0" anchor="ctr"/>
          <a:lstStyle/>
          <a:p>
            <a:endParaRPr lang="en-AU" sz="600"/>
          </a:p>
        </p:txBody>
      </p:sp>
      <p:pic>
        <p:nvPicPr>
          <p:cNvPr id="23" name="Stripe">
            <a:extLst>
              <a:ext uri="{FF2B5EF4-FFF2-40B4-BE49-F238E27FC236}">
                <a16:creationId xmlns:a16="http://schemas.microsoft.com/office/drawing/2014/main" id="{010AE396-174A-6C27-A4C2-3137C994C894}"/>
              </a:ext>
              <a:ext uri="{C183D7F6-B498-43B3-948B-1728B52AA6E4}">
                <adec:decorative xmlns:adec="http://schemas.microsoft.com/office/drawing/2017/decorative" val="1"/>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0" y="0"/>
            <a:ext cx="12191400" cy="139693"/>
          </a:xfrm>
          <a:prstGeom prst="rect">
            <a:avLst/>
          </a:prstGeom>
        </p:spPr>
      </p:pic>
      <p:pic>
        <p:nvPicPr>
          <p:cNvPr id="7" name="Graphic 6">
            <a:extLst>
              <a:ext uri="{FF2B5EF4-FFF2-40B4-BE49-F238E27FC236}">
                <a16:creationId xmlns:a16="http://schemas.microsoft.com/office/drawing/2014/main" id="{9731F916-5A9A-C3DE-B768-66A6B4E5CF3E}"/>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11746909" y="6532878"/>
            <a:ext cx="445091" cy="144000"/>
          </a:xfrm>
          <a:prstGeom prst="rect">
            <a:avLst/>
          </a:prstGeom>
        </p:spPr>
      </p:pic>
    </p:spTree>
    <p:extLst>
      <p:ext uri="{BB962C8B-B14F-4D97-AF65-F5344CB8AC3E}">
        <p14:creationId xmlns:p14="http://schemas.microsoft.com/office/powerpoint/2010/main" val="34070906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72" r:id="rId4"/>
    <p:sldLayoutId id="2147483665" r:id="rId5"/>
    <p:sldLayoutId id="2147483673" r:id="rId6"/>
    <p:sldLayoutId id="2147483674" r:id="rId7"/>
    <p:sldLayoutId id="2147483675" r:id="rId8"/>
    <p:sldLayoutId id="2147483677" r:id="rId9"/>
    <p:sldLayoutId id="2147483666" r:id="rId10"/>
    <p:sldLayoutId id="2147483667" r:id="rId11"/>
    <p:sldLayoutId id="2147483679" r:id="rId12"/>
    <p:sldLayoutId id="2147483678" r:id="rId13"/>
  </p:sldLayoutIdLst>
  <p:hf hdr="0" dt="0"/>
  <p:txStyles>
    <p:titleStyle>
      <a:lvl1pPr algn="l" defTabSz="914400" rtl="0" eaLnBrk="1" latinLnBrk="0" hangingPunct="1">
        <a:lnSpc>
          <a:spcPts val="3750"/>
        </a:lnSpc>
        <a:spcBef>
          <a:spcPct val="0"/>
        </a:spcBef>
        <a:buNone/>
        <a:defRPr sz="3600"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800"/>
        </a:spcBef>
        <a:buFont typeface="Arial" panose="020B0604020202020204" pitchFamily="34" charset="0"/>
        <a:buNone/>
        <a:defRPr sz="1200" kern="1200">
          <a:solidFill>
            <a:schemeClr val="tx2"/>
          </a:solidFill>
          <a:latin typeface="+mn-lt"/>
          <a:ea typeface="+mn-ea"/>
          <a:cs typeface="+mn-cs"/>
        </a:defRPr>
      </a:lvl1pPr>
      <a:lvl2pPr marL="0" indent="0" algn="l" defTabSz="914400" rtl="0" eaLnBrk="1" latinLnBrk="0" hangingPunct="1">
        <a:lnSpc>
          <a:spcPct val="100000"/>
        </a:lnSpc>
        <a:spcBef>
          <a:spcPts val="2200"/>
        </a:spcBef>
        <a:buFont typeface="Arial" panose="020B0604020202020204" pitchFamily="34" charset="0"/>
        <a:buNone/>
        <a:defRPr sz="2100" b="1" kern="1200">
          <a:solidFill>
            <a:schemeClr val="accent1"/>
          </a:solidFill>
          <a:latin typeface="+mn-lt"/>
          <a:ea typeface="+mn-ea"/>
          <a:cs typeface="+mn-cs"/>
        </a:defRPr>
      </a:lvl2pPr>
      <a:lvl3pPr marL="180000" indent="-180000" algn="l" defTabSz="914400" rtl="0" eaLnBrk="1" latinLnBrk="0" hangingPunct="1">
        <a:lnSpc>
          <a:spcPct val="100000"/>
        </a:lnSpc>
        <a:spcBef>
          <a:spcPts val="800"/>
        </a:spcBef>
        <a:spcAft>
          <a:spcPts val="0"/>
        </a:spcAft>
        <a:buFont typeface="Arial" panose="020B0604020202020204" pitchFamily="34" charset="0"/>
        <a:buChar char="•"/>
        <a:defRPr sz="1200" b="0" kern="1200">
          <a:solidFill>
            <a:schemeClr val="tx2"/>
          </a:solidFill>
          <a:latin typeface="+mn-lt"/>
          <a:ea typeface="+mn-ea"/>
          <a:cs typeface="+mn-cs"/>
        </a:defRPr>
      </a:lvl3pPr>
      <a:lvl4pPr marL="360000" indent="-180000" algn="l" defTabSz="914400" rtl="0" eaLnBrk="1" latinLnBrk="0" hangingPunct="1">
        <a:lnSpc>
          <a:spcPct val="100000"/>
        </a:lnSpc>
        <a:spcBef>
          <a:spcPts val="800"/>
        </a:spcBef>
        <a:buSzPct val="100000"/>
        <a:buFont typeface="Arial" panose="020B0604020202020204" pitchFamily="34" charset="0"/>
        <a:buChar char="–"/>
        <a:defRPr sz="1200" kern="1200">
          <a:solidFill>
            <a:schemeClr val="tx2"/>
          </a:solidFill>
          <a:latin typeface="+mn-lt"/>
          <a:ea typeface="+mn-ea"/>
          <a:cs typeface="+mn-cs"/>
        </a:defRPr>
      </a:lvl4pPr>
      <a:lvl5pPr marL="540000" indent="-180000" algn="l" defTabSz="914400" rtl="0" eaLnBrk="1" latinLnBrk="0" hangingPunct="1">
        <a:lnSpc>
          <a:spcPct val="100000"/>
        </a:lnSpc>
        <a:spcBef>
          <a:spcPts val="800"/>
        </a:spcBef>
        <a:buSzPct val="130000"/>
        <a:buFont typeface="Century Gothic" panose="020B0502020202020204" pitchFamily="34" charset="0"/>
        <a:buChar char="◦"/>
        <a:defRPr sz="1200" kern="1200">
          <a:solidFill>
            <a:schemeClr val="tx2"/>
          </a:solidFill>
          <a:latin typeface="+mn-lt"/>
          <a:ea typeface="+mn-ea"/>
          <a:cs typeface="+mn-cs"/>
        </a:defRPr>
      </a:lvl5pPr>
      <a:lvl6pPr marL="0" indent="0" algn="l" defTabSz="914400" rtl="0" eaLnBrk="1" latinLnBrk="0" hangingPunct="1">
        <a:lnSpc>
          <a:spcPct val="100000"/>
        </a:lnSpc>
        <a:spcBef>
          <a:spcPts val="900"/>
        </a:spcBef>
        <a:buSzPct val="50000"/>
        <a:buFontTx/>
        <a:buNone/>
        <a:defRPr sz="2100" kern="1200">
          <a:solidFill>
            <a:srgbClr val="758799"/>
          </a:solidFill>
          <a:latin typeface="+mn-lt"/>
          <a:ea typeface="+mn-ea"/>
          <a:cs typeface="+mn-cs"/>
        </a:defRPr>
      </a:lvl6pPr>
      <a:lvl7pPr marL="0" indent="0" algn="l" defTabSz="914400" rtl="0" eaLnBrk="1" latinLnBrk="0" hangingPunct="1">
        <a:lnSpc>
          <a:spcPct val="100000"/>
        </a:lnSpc>
        <a:spcBef>
          <a:spcPts val="800"/>
        </a:spcBef>
        <a:spcAft>
          <a:spcPts val="600"/>
        </a:spcAft>
        <a:buSzPct val="100000"/>
        <a:buFontTx/>
        <a:buNone/>
        <a:defRPr sz="2900" b="1" kern="1200">
          <a:solidFill>
            <a:schemeClr val="accent1"/>
          </a:solidFill>
          <a:latin typeface="+mn-lt"/>
          <a:ea typeface="+mn-ea"/>
          <a:cs typeface="+mn-cs"/>
        </a:defRPr>
      </a:lvl7pPr>
      <a:lvl8pPr marL="180000" indent="-180000" algn="l" defTabSz="914400" rtl="0" eaLnBrk="1" latinLnBrk="0" hangingPunct="1">
        <a:lnSpc>
          <a:spcPct val="100000"/>
        </a:lnSpc>
        <a:spcBef>
          <a:spcPts val="900"/>
        </a:spcBef>
        <a:buSzPct val="100000"/>
        <a:buFont typeface="Wingdings" panose="05000000000000000000" pitchFamily="2" charset="2"/>
        <a:buChar char=""/>
        <a:defRPr sz="2100" kern="1200">
          <a:solidFill>
            <a:srgbClr val="758799"/>
          </a:solidFill>
          <a:latin typeface="+mn-lt"/>
          <a:ea typeface="+mn-ea"/>
          <a:cs typeface="+mn-cs"/>
        </a:defRPr>
      </a:lvl8pPr>
      <a:lvl9pPr marL="360000" indent="-180000" algn="l" defTabSz="914400" rtl="0" eaLnBrk="1" latinLnBrk="0" hangingPunct="1">
        <a:lnSpc>
          <a:spcPct val="100000"/>
        </a:lnSpc>
        <a:spcBef>
          <a:spcPts val="900"/>
        </a:spcBef>
        <a:buSzPct val="100000"/>
        <a:buFont typeface="Arial" panose="020B0604020202020204" pitchFamily="34" charset="0"/>
        <a:buChar char="-"/>
        <a:defRPr sz="2100" kern="1200">
          <a:solidFill>
            <a:srgbClr val="758799"/>
          </a:solidFill>
          <a:latin typeface="+mn-lt"/>
          <a:ea typeface="+mn-ea"/>
          <a:cs typeface="+mn-cs"/>
        </a:defRPr>
      </a:lvl9pPr>
    </p:bodyStyle>
    <p:otherStyle>
      <a:defPPr>
        <a:defRPr lang="en-US"/>
      </a:defPPr>
      <a:lvl1pPr marL="0" indent="0" algn="l" defTabSz="914400" rtl="0" eaLnBrk="1" latinLnBrk="0" hangingPunct="1">
        <a:defRPr sz="1200" kern="1200">
          <a:solidFill>
            <a:schemeClr val="tx1"/>
          </a:solidFill>
          <a:latin typeface="+mn-lt"/>
          <a:ea typeface="+mn-ea"/>
          <a:cs typeface="+mn-cs"/>
        </a:defRPr>
      </a:lvl1pPr>
      <a:lvl2pPr marL="0" indent="0" algn="l" defTabSz="914400" rtl="0" eaLnBrk="1" latinLnBrk="0" hangingPunct="1">
        <a:defRPr sz="1200" b="1" kern="1200">
          <a:solidFill>
            <a:schemeClr val="tx1"/>
          </a:solidFill>
          <a:latin typeface="+mn-lt"/>
          <a:ea typeface="+mn-ea"/>
          <a:cs typeface="+mn-cs"/>
        </a:defRPr>
      </a:lvl2pPr>
      <a:lvl3pPr marL="180000" indent="-180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360000" indent="-180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540000" indent="-180000" algn="l" defTabSz="914400" rtl="0" eaLnBrk="1" latinLnBrk="0" hangingPunct="1">
        <a:buFont typeface="Century Gothic" panose="020B0502020202020204" pitchFamily="34" charset="0"/>
        <a:buChar char="◦"/>
        <a:defRPr sz="1200" kern="1200">
          <a:solidFill>
            <a:schemeClr val="tx1"/>
          </a:solidFill>
          <a:latin typeface="+mn-lt"/>
          <a:ea typeface="+mn-ea"/>
          <a:cs typeface="+mn-cs"/>
        </a:defRPr>
      </a:lvl5pPr>
      <a:lvl6pPr marL="0" indent="0" algn="l" defTabSz="914400" rtl="0" eaLnBrk="1" latinLnBrk="0" hangingPunct="1">
        <a:defRPr sz="1200" kern="1200">
          <a:solidFill>
            <a:schemeClr val="tx1"/>
          </a:solidFill>
          <a:latin typeface="+mn-lt"/>
          <a:ea typeface="+mn-ea"/>
          <a:cs typeface="+mn-cs"/>
        </a:defRPr>
      </a:lvl6pPr>
      <a:lvl7pPr marL="0" indent="0" algn="l" defTabSz="914400" rtl="0" eaLnBrk="1" latinLnBrk="0" hangingPunct="1">
        <a:defRPr sz="1200" kern="1200">
          <a:solidFill>
            <a:schemeClr val="tx1"/>
          </a:solidFill>
          <a:latin typeface="+mn-lt"/>
          <a:ea typeface="+mn-ea"/>
          <a:cs typeface="+mn-cs"/>
        </a:defRPr>
      </a:lvl7pPr>
      <a:lvl8pPr marL="180000" indent="-180000" algn="l" defTabSz="914400" rtl="0" eaLnBrk="1" latinLnBrk="0" hangingPunct="1">
        <a:defRPr sz="1200" kern="1200">
          <a:solidFill>
            <a:schemeClr val="tx1"/>
          </a:solidFill>
          <a:latin typeface="+mn-lt"/>
          <a:ea typeface="+mn-ea"/>
          <a:cs typeface="+mn-cs"/>
        </a:defRPr>
      </a:lvl8pPr>
      <a:lvl9pPr marL="360000" indent="-180000" algn="l" defTabSz="914400" rtl="0" eaLnBrk="1" latinLnBrk="0" hangingPunct="1">
        <a:defRPr sz="12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282" userDrawn="1">
          <p15:clr>
            <a:srgbClr val="F26B43"/>
          </p15:clr>
        </p15:guide>
        <p15:guide id="4" orient="horz" pos="3646" userDrawn="1">
          <p15:clr>
            <a:srgbClr val="F26B43"/>
          </p15:clr>
        </p15:guide>
        <p15:guide id="5" pos="314" userDrawn="1">
          <p15:clr>
            <a:srgbClr val="F26B43"/>
          </p15:clr>
        </p15:guide>
        <p15:guide id="6" pos="7367" userDrawn="1">
          <p15:clr>
            <a:srgbClr val="F26B43"/>
          </p15:clr>
        </p15:guide>
        <p15:guide id="7" orient="horz" pos="1503"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hyperlink" Target="https://www.business.qld.gov.au/industries/mining-energy-water/resources/safety-health/mining/hazards/hazards" TargetMode="External"/><Relationship Id="rId13" Type="http://schemas.openxmlformats.org/officeDocument/2006/relationships/hyperlink" Target="https://comms.rshq.qld.gov.au/v/91741/3244288/email.html?k=7VsKQSLatuDGDnfxlJvsXoTe32ko2pudDUEGzmU2xe4" TargetMode="External"/><Relationship Id="rId3" Type="http://schemas.openxmlformats.org/officeDocument/2006/relationships/hyperlink" Target="https://www.legislation.qld.gov.au/view/html/inforce/current/act-1999-039" TargetMode="External"/><Relationship Id="rId7" Type="http://schemas.openxmlformats.org/officeDocument/2006/relationships/hyperlink" Target="https://www.boepcs.qld.gov.au/" TargetMode="External"/><Relationship Id="rId12" Type="http://schemas.openxmlformats.org/officeDocument/2006/relationships/hyperlink" Target="https://www.rshq.qld.gov.au/safety-notices/mines/operator-injured-after-all-from-dump-truck-ladder" TargetMode="External"/><Relationship Id="rId17" Type="http://schemas.openxmlformats.org/officeDocument/2006/relationships/hyperlink" Target="https://www.rshq.qld.gov.au/safety-notices/mines/coal-mine-worker-loses-consciousness-following-the-inhalation-of-nitrogen-supplied-through-an-air-line-helmet-respirator" TargetMode="External"/><Relationship Id="rId2" Type="http://schemas.openxmlformats.org/officeDocument/2006/relationships/hyperlink" Target="https://www.business.qld.gov.au/industries/mining-energy-water/resources/safety-health/mining/accidents-incidents-reports/serious-accidents" TargetMode="External"/><Relationship Id="rId16" Type="http://schemas.openxmlformats.org/officeDocument/2006/relationships/hyperlink" Target="https://comms.rshq.qld.gov.au/v/91741/3252813/email.html?k=PEtxtqS4dG8v9PRk0l_Q7T4d46h5cNLqKj2oz4uPiu4" TargetMode="External"/><Relationship Id="rId1" Type="http://schemas.openxmlformats.org/officeDocument/2006/relationships/slideLayout" Target="../slideLayouts/slideLayout7.xml"/><Relationship Id="rId6" Type="http://schemas.openxmlformats.org/officeDocument/2006/relationships/hyperlink" Target="https://www.business.qld.gov.au/industries/mining-energy-water/resources/safety-health/mining/legislation-standards/board-examiners" TargetMode="External"/><Relationship Id="rId11" Type="http://schemas.openxmlformats.org/officeDocument/2006/relationships/hyperlink" Target="https://www.rshq.qld.gov.au/safety-notices/mines/haul-truck-hits-excavator" TargetMode="External"/><Relationship Id="rId5" Type="http://schemas.openxmlformats.org/officeDocument/2006/relationships/hyperlink" Target="https://www.rshq.qld.gov.au/about-us/what-we-do/coal/queensland-mines-inspectorate-forums" TargetMode="External"/><Relationship Id="rId15" Type="http://schemas.openxmlformats.org/officeDocument/2006/relationships/hyperlink" Target="https://comms.rshq.qld.gov.au/v/91741/3248153/email.html?k=SvW-ldqUQXdy4ZNydd1CY-3EeG_w9enApzVxr1SUx6E" TargetMode="External"/><Relationship Id="rId10" Type="http://schemas.openxmlformats.org/officeDocument/2006/relationships/hyperlink" Target="https://www.rshq.qld.gov.au/safety-notices/mines/loader-falls-into-stope-void-over-vertical-edge" TargetMode="External"/><Relationship Id="rId4" Type="http://schemas.openxmlformats.org/officeDocument/2006/relationships/hyperlink" Target="https://www.rshq.qld.gov.au/about-us/resources/public-consultation" TargetMode="External"/><Relationship Id="rId9" Type="http://schemas.openxmlformats.org/officeDocument/2006/relationships/hyperlink" Target="https://www.business.qld.gov.au/industries/mining-energy-water/resources/safety-health/mining/legislation-standards/recognised-standards" TargetMode="External"/><Relationship Id="rId14" Type="http://schemas.openxmlformats.org/officeDocument/2006/relationships/hyperlink" Target="https://comms.rshq.qld.gov.au/v/91741/3229183/email.html?k=zsfv7uqozmXErb7afT--l5q0aqhr5VW2cYaF-I7CYfs"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a:extLst>
              <a:ext uri="{FF2B5EF4-FFF2-40B4-BE49-F238E27FC236}">
                <a16:creationId xmlns:a16="http://schemas.microsoft.com/office/drawing/2014/main" id="{AB0C69F6-AD69-398B-E4B9-E4E3672AFD54}"/>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a:stretch/>
        </p:blipFill>
        <p:spPr>
          <a:xfrm>
            <a:off x="0" y="0"/>
            <a:ext cx="12191400" cy="5160600"/>
          </a:xfrm>
        </p:spPr>
      </p:pic>
      <p:sp>
        <p:nvSpPr>
          <p:cNvPr id="2" name="Title 1">
            <a:extLst>
              <a:ext uri="{FF2B5EF4-FFF2-40B4-BE49-F238E27FC236}">
                <a16:creationId xmlns:a16="http://schemas.microsoft.com/office/drawing/2014/main" id="{DB2D5D46-556D-0052-90D1-EFDF0ABCA5DE}"/>
              </a:ext>
            </a:extLst>
          </p:cNvPr>
          <p:cNvSpPr>
            <a:spLocks noGrp="1"/>
          </p:cNvSpPr>
          <p:nvPr>
            <p:ph type="ctrTitle"/>
          </p:nvPr>
        </p:nvSpPr>
        <p:spPr>
          <a:xfrm>
            <a:off x="468000" y="4716000"/>
            <a:ext cx="4680000" cy="1260000"/>
          </a:xfrm>
        </p:spPr>
        <p:txBody>
          <a:bodyPr/>
          <a:lstStyle/>
          <a:p>
            <a:r>
              <a:rPr lang="en-AU" sz="3200" dirty="0"/>
              <a:t>JUNE 2024 INCIDENT PERIODICAL</a:t>
            </a:r>
          </a:p>
        </p:txBody>
      </p:sp>
      <p:sp>
        <p:nvSpPr>
          <p:cNvPr id="3" name="Subtitle 2">
            <a:extLst>
              <a:ext uri="{FF2B5EF4-FFF2-40B4-BE49-F238E27FC236}">
                <a16:creationId xmlns:a16="http://schemas.microsoft.com/office/drawing/2014/main" id="{447C8BB9-2340-7C7E-4842-0A7FC2F56FAA}"/>
              </a:ext>
            </a:extLst>
          </p:cNvPr>
          <p:cNvSpPr>
            <a:spLocks noGrp="1"/>
          </p:cNvSpPr>
          <p:nvPr>
            <p:ph type="subTitle" idx="1"/>
          </p:nvPr>
        </p:nvSpPr>
        <p:spPr>
          <a:xfrm>
            <a:off x="468000" y="5994000"/>
            <a:ext cx="5551800" cy="450000"/>
          </a:xfrm>
        </p:spPr>
        <p:txBody>
          <a:bodyPr/>
          <a:lstStyle/>
          <a:p>
            <a:r>
              <a:rPr lang="en-AU" dirty="0"/>
              <a:t>COAL MINES INSPECTORATE</a:t>
            </a:r>
          </a:p>
        </p:txBody>
      </p:sp>
    </p:spTree>
    <p:extLst>
      <p:ext uri="{BB962C8B-B14F-4D97-AF65-F5344CB8AC3E}">
        <p14:creationId xmlns:p14="http://schemas.microsoft.com/office/powerpoint/2010/main" val="4102496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D466D72-4826-8DE2-B38A-40B48AFFDE2A}"/>
              </a:ext>
            </a:extLst>
          </p:cNvPr>
          <p:cNvSpPr>
            <a:spLocks noGrp="1"/>
          </p:cNvSpPr>
          <p:nvPr>
            <p:ph type="ftr" sz="quarter" idx="17"/>
          </p:nvPr>
        </p:nvSpPr>
        <p:spPr/>
        <p:txBody>
          <a:bodyPr/>
          <a:lstStyle/>
          <a:p>
            <a:r>
              <a:rPr lang="en-AU" dirty="0"/>
              <a:t>June 2024 Incident Periodical</a:t>
            </a:r>
          </a:p>
        </p:txBody>
      </p:sp>
      <p:sp>
        <p:nvSpPr>
          <p:cNvPr id="4" name="Text Placeholder 3">
            <a:extLst>
              <a:ext uri="{FF2B5EF4-FFF2-40B4-BE49-F238E27FC236}">
                <a16:creationId xmlns:a16="http://schemas.microsoft.com/office/drawing/2014/main" id="{F7429291-333F-424C-7797-3FB32BA6AE3E}"/>
              </a:ext>
            </a:extLst>
          </p:cNvPr>
          <p:cNvSpPr>
            <a:spLocks noGrp="1"/>
          </p:cNvSpPr>
          <p:nvPr>
            <p:ph type="body" sz="quarter" idx="20"/>
          </p:nvPr>
        </p:nvSpPr>
        <p:spPr>
          <a:xfrm>
            <a:off x="505102" y="2689510"/>
            <a:ext cx="4754879" cy="2657554"/>
          </a:xfrm>
        </p:spPr>
        <p:txBody>
          <a:bodyPr/>
          <a:lstStyle/>
          <a:p>
            <a:r>
              <a:rPr lang="en-AU" dirty="0"/>
              <a:t>Prime mover driver did not communicate with the loader operator when entering the work area.</a:t>
            </a:r>
          </a:p>
          <a:p>
            <a:r>
              <a:rPr lang="en-AU" dirty="0"/>
              <a:t>Loader operator reversed and pushed the prime mover sideways.</a:t>
            </a:r>
          </a:p>
          <a:p>
            <a:r>
              <a:rPr lang="en-AU" dirty="0"/>
              <a:t>Communication occurred between the operators following the collision.</a:t>
            </a:r>
          </a:p>
        </p:txBody>
      </p:sp>
      <p:sp>
        <p:nvSpPr>
          <p:cNvPr id="5" name="Title 4">
            <a:extLst>
              <a:ext uri="{FF2B5EF4-FFF2-40B4-BE49-F238E27FC236}">
                <a16:creationId xmlns:a16="http://schemas.microsoft.com/office/drawing/2014/main" id="{30472EAA-25D1-5AEC-4E9A-C47217EA3FF0}"/>
              </a:ext>
            </a:extLst>
          </p:cNvPr>
          <p:cNvSpPr>
            <a:spLocks noGrp="1"/>
          </p:cNvSpPr>
          <p:nvPr>
            <p:ph type="title"/>
          </p:nvPr>
        </p:nvSpPr>
        <p:spPr/>
        <p:txBody>
          <a:bodyPr/>
          <a:lstStyle/>
          <a:p>
            <a:r>
              <a:rPr kumimoji="0" lang="en-AU" sz="3600" b="1" i="0" u="none" strike="noStrike" kern="1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Collisions</a:t>
            </a:r>
            <a:endParaRPr lang="en-AU" dirty="0"/>
          </a:p>
        </p:txBody>
      </p:sp>
      <p:pic>
        <p:nvPicPr>
          <p:cNvPr id="8" name="Picture Placeholder 7" descr="A truck parked on a dirt road&#10;&#10;Description automatically generated">
            <a:extLst>
              <a:ext uri="{FF2B5EF4-FFF2-40B4-BE49-F238E27FC236}">
                <a16:creationId xmlns:a16="http://schemas.microsoft.com/office/drawing/2014/main" id="{676956D8-35C5-3137-CBF9-8CD3ED0C43FD}"/>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479711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D466D72-4826-8DE2-B38A-40B48AFFDE2A}"/>
              </a:ext>
            </a:extLst>
          </p:cNvPr>
          <p:cNvSpPr>
            <a:spLocks noGrp="1"/>
          </p:cNvSpPr>
          <p:nvPr>
            <p:ph type="ftr" sz="quarter" idx="17"/>
          </p:nvPr>
        </p:nvSpPr>
        <p:spPr/>
        <p:txBody>
          <a:bodyPr/>
          <a:lstStyle/>
          <a:p>
            <a:r>
              <a:rPr lang="en-AU" dirty="0"/>
              <a:t>June 2024 Incident Periodical</a:t>
            </a:r>
          </a:p>
        </p:txBody>
      </p:sp>
      <p:sp>
        <p:nvSpPr>
          <p:cNvPr id="4" name="Text Placeholder 3">
            <a:extLst>
              <a:ext uri="{FF2B5EF4-FFF2-40B4-BE49-F238E27FC236}">
                <a16:creationId xmlns:a16="http://schemas.microsoft.com/office/drawing/2014/main" id="{F7429291-333F-424C-7797-3FB32BA6AE3E}"/>
              </a:ext>
            </a:extLst>
          </p:cNvPr>
          <p:cNvSpPr>
            <a:spLocks noGrp="1"/>
          </p:cNvSpPr>
          <p:nvPr>
            <p:ph type="body" sz="quarter" idx="20"/>
          </p:nvPr>
        </p:nvSpPr>
        <p:spPr>
          <a:xfrm>
            <a:off x="505102" y="2689510"/>
            <a:ext cx="4754879" cy="2657554"/>
          </a:xfrm>
        </p:spPr>
        <p:txBody>
          <a:bodyPr/>
          <a:lstStyle/>
          <a:p>
            <a:r>
              <a:rPr lang="en-AU" dirty="0"/>
              <a:t>Loader was travelling around a stockpile with bucket elevated.</a:t>
            </a:r>
          </a:p>
          <a:p>
            <a:r>
              <a:rPr lang="en-AU" dirty="0"/>
              <a:t>Dump truck operator travelling the opposite direction had not communicated with the loader operator.</a:t>
            </a:r>
          </a:p>
          <a:p>
            <a:r>
              <a:rPr lang="en-AU" dirty="0"/>
              <a:t>Communication occurred between the operators following the collision</a:t>
            </a:r>
          </a:p>
        </p:txBody>
      </p:sp>
      <p:sp>
        <p:nvSpPr>
          <p:cNvPr id="5" name="Title 4">
            <a:extLst>
              <a:ext uri="{FF2B5EF4-FFF2-40B4-BE49-F238E27FC236}">
                <a16:creationId xmlns:a16="http://schemas.microsoft.com/office/drawing/2014/main" id="{30472EAA-25D1-5AEC-4E9A-C47217EA3FF0}"/>
              </a:ext>
            </a:extLst>
          </p:cNvPr>
          <p:cNvSpPr>
            <a:spLocks noGrp="1"/>
          </p:cNvSpPr>
          <p:nvPr>
            <p:ph type="title"/>
          </p:nvPr>
        </p:nvSpPr>
        <p:spPr/>
        <p:txBody>
          <a:bodyPr/>
          <a:lstStyle/>
          <a:p>
            <a:r>
              <a:rPr kumimoji="0" lang="en-AU" sz="3600" b="1" i="0" u="none" strike="noStrike" kern="1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Collisions</a:t>
            </a:r>
            <a:endParaRPr lang="en-AU" dirty="0"/>
          </a:p>
        </p:txBody>
      </p:sp>
      <p:pic>
        <p:nvPicPr>
          <p:cNvPr id="11" name="Picture Placeholder 10" descr="A large yellow truck with a bucket on the side&#10;&#10;Description automatically generated">
            <a:extLst>
              <a:ext uri="{FF2B5EF4-FFF2-40B4-BE49-F238E27FC236}">
                <a16:creationId xmlns:a16="http://schemas.microsoft.com/office/drawing/2014/main" id="{99ABB90F-3B04-0957-1571-46B1811568DE}"/>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508118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979A36B-A0BD-2548-C196-E5F91F68F961}"/>
              </a:ext>
            </a:extLst>
          </p:cNvPr>
          <p:cNvSpPr>
            <a:spLocks noGrp="1"/>
          </p:cNvSpPr>
          <p:nvPr>
            <p:ph type="ftr" sz="quarter" idx="17"/>
          </p:nvPr>
        </p:nvSpPr>
        <p:spPr/>
        <p:txBody>
          <a:bodyPr/>
          <a:lstStyle/>
          <a:p>
            <a:r>
              <a:rPr lang="en-AU" dirty="0"/>
              <a:t>June 2024 Incident Periodical</a:t>
            </a:r>
          </a:p>
        </p:txBody>
      </p:sp>
      <p:sp>
        <p:nvSpPr>
          <p:cNvPr id="4" name="Text Placeholder 3">
            <a:extLst>
              <a:ext uri="{FF2B5EF4-FFF2-40B4-BE49-F238E27FC236}">
                <a16:creationId xmlns:a16="http://schemas.microsoft.com/office/drawing/2014/main" id="{4A1E0043-3F0D-0DD8-9D89-677C34D925A2}"/>
              </a:ext>
            </a:extLst>
          </p:cNvPr>
          <p:cNvSpPr>
            <a:spLocks noGrp="1"/>
          </p:cNvSpPr>
          <p:nvPr>
            <p:ph type="body" sz="quarter" idx="20"/>
          </p:nvPr>
        </p:nvSpPr>
        <p:spPr>
          <a:xfrm>
            <a:off x="468000" y="2741762"/>
            <a:ext cx="4113000" cy="2405006"/>
          </a:xfrm>
        </p:spPr>
        <p:txBody>
          <a:bodyPr/>
          <a:lstStyle/>
          <a:p>
            <a:r>
              <a:rPr lang="en-AU" sz="2400" dirty="0">
                <a:effectLst/>
                <a:latin typeface="Calibri" panose="020F0502020204030204" pitchFamily="34" charset="0"/>
                <a:ea typeface="Calibri" panose="020F0502020204030204" pitchFamily="34" charset="0"/>
                <a:cs typeface="Times New Roman" panose="02020603050405020304" pitchFamily="18" charset="0"/>
              </a:rPr>
              <a:t>The operator of a light vehicle did not recognise the parked, idling MH40 lights as being a vehicle on the road in front of them until it was too late to avoid contact.</a:t>
            </a:r>
            <a:endParaRPr lang="en-AU" dirty="0"/>
          </a:p>
        </p:txBody>
      </p:sp>
      <p:sp>
        <p:nvSpPr>
          <p:cNvPr id="5" name="Title 4">
            <a:extLst>
              <a:ext uri="{FF2B5EF4-FFF2-40B4-BE49-F238E27FC236}">
                <a16:creationId xmlns:a16="http://schemas.microsoft.com/office/drawing/2014/main" id="{A90AD275-4DB0-1E13-5E73-1B3F7A48762E}"/>
              </a:ext>
            </a:extLst>
          </p:cNvPr>
          <p:cNvSpPr>
            <a:spLocks noGrp="1"/>
          </p:cNvSpPr>
          <p:nvPr>
            <p:ph type="title"/>
          </p:nvPr>
        </p:nvSpPr>
        <p:spPr/>
        <p:txBody>
          <a:bodyPr/>
          <a:lstStyle/>
          <a:p>
            <a:r>
              <a:rPr kumimoji="0" lang="en-AU" sz="3600" b="1" i="0" u="none" strike="noStrike" kern="1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Collisions</a:t>
            </a:r>
            <a:endParaRPr lang="en-AU" dirty="0"/>
          </a:p>
        </p:txBody>
      </p:sp>
      <p:pic>
        <p:nvPicPr>
          <p:cNvPr id="9" name="Picture Placeholder 8" descr="A truck with lights on&#10;&#10;Description automatically generated">
            <a:extLst>
              <a:ext uri="{FF2B5EF4-FFF2-40B4-BE49-F238E27FC236}">
                <a16:creationId xmlns:a16="http://schemas.microsoft.com/office/drawing/2014/main" id="{EF95CB1A-159A-0944-5C29-A2FC47BEDCDF}"/>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1872617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357ECD2-EF33-8068-C2DD-3C90F885399D}"/>
              </a:ext>
            </a:extLst>
          </p:cNvPr>
          <p:cNvSpPr>
            <a:spLocks noGrp="1"/>
          </p:cNvSpPr>
          <p:nvPr>
            <p:ph type="ftr" sz="quarter" idx="11"/>
          </p:nvPr>
        </p:nvSpPr>
        <p:spPr/>
        <p:txBody>
          <a:bodyPr/>
          <a:lstStyle/>
          <a:p>
            <a:r>
              <a:rPr lang="en-AU" dirty="0"/>
              <a:t>June 2024 Incident Periodical</a:t>
            </a:r>
          </a:p>
        </p:txBody>
      </p:sp>
      <p:sp>
        <p:nvSpPr>
          <p:cNvPr id="8" name="Text Placeholder 7">
            <a:extLst>
              <a:ext uri="{FF2B5EF4-FFF2-40B4-BE49-F238E27FC236}">
                <a16:creationId xmlns:a16="http://schemas.microsoft.com/office/drawing/2014/main" id="{E11101CD-65E2-E449-EB86-E34888E58858}"/>
              </a:ext>
            </a:extLst>
          </p:cNvPr>
          <p:cNvSpPr>
            <a:spLocks noGrp="1"/>
          </p:cNvSpPr>
          <p:nvPr>
            <p:ph type="body" sz="quarter" idx="14"/>
          </p:nvPr>
        </p:nvSpPr>
        <p:spPr>
          <a:xfrm>
            <a:off x="133030" y="1209040"/>
            <a:ext cx="11744009" cy="4785360"/>
          </a:xfrm>
        </p:spPr>
        <p:txBody>
          <a:bodyPr/>
          <a:lstStyle/>
          <a:p>
            <a:pPr marL="171450" indent="-171450">
              <a:buFont typeface="Arial" panose="020B0604020202020204" pitchFamily="34" charset="0"/>
              <a:buChar char="•"/>
            </a:pPr>
            <a:endParaRPr lang="en-AU" sz="2000" dirty="0"/>
          </a:p>
          <a:p>
            <a:pPr marL="171450" indent="-171450">
              <a:buFont typeface="Arial" panose="020B0604020202020204" pitchFamily="34" charset="0"/>
              <a:buChar char="•"/>
            </a:pPr>
            <a:endParaRPr lang="en-AU" sz="2000" dirty="0"/>
          </a:p>
          <a:p>
            <a:pPr marL="171450" indent="-171450">
              <a:buFont typeface="Arial" panose="020B0604020202020204" pitchFamily="34" charset="0"/>
              <a:buChar char="•"/>
            </a:pPr>
            <a:r>
              <a:rPr lang="en-AU" sz="2800" b="1" dirty="0"/>
              <a:t>Law Exams for Deputy, First Class and Second Class Certificates of Competency are recommencing from 15 July.</a:t>
            </a:r>
          </a:p>
          <a:p>
            <a:pPr marL="171450" indent="-171450">
              <a:buFont typeface="Arial" panose="020B0604020202020204" pitchFamily="34" charset="0"/>
              <a:buChar char="•"/>
            </a:pPr>
            <a:endParaRPr lang="en-AU" b="1" dirty="0"/>
          </a:p>
          <a:p>
            <a:pPr marL="171450" indent="-171450">
              <a:buFont typeface="Arial" panose="020B0604020202020204" pitchFamily="34" charset="0"/>
              <a:buChar char="•"/>
            </a:pPr>
            <a:r>
              <a:rPr lang="en-AU" sz="2800" b="1" dirty="0"/>
              <a:t>Application fees will remain the same for the 2024-25 financial year.</a:t>
            </a:r>
          </a:p>
          <a:p>
            <a:r>
              <a:rPr lang="en-AU" b="1" dirty="0"/>
              <a:t> </a:t>
            </a:r>
          </a:p>
          <a:p>
            <a:pPr marL="171450" indent="-171450">
              <a:buFont typeface="Arial" panose="020B0604020202020204" pitchFamily="34" charset="0"/>
              <a:buChar char="•"/>
            </a:pPr>
            <a:r>
              <a:rPr lang="en-AU" sz="2800" b="1" dirty="0"/>
              <a:t>New online forms and payment collection will replace the current application process. More details coming soon.</a:t>
            </a:r>
          </a:p>
          <a:p>
            <a:pPr marL="171450" indent="-171450">
              <a:buFont typeface="Arial" panose="020B0604020202020204" pitchFamily="34" charset="0"/>
              <a:buChar char="•"/>
            </a:pPr>
            <a:endParaRPr lang="en-AU" dirty="0"/>
          </a:p>
        </p:txBody>
      </p:sp>
      <p:sp>
        <p:nvSpPr>
          <p:cNvPr id="6" name="Title 5">
            <a:extLst>
              <a:ext uri="{FF2B5EF4-FFF2-40B4-BE49-F238E27FC236}">
                <a16:creationId xmlns:a16="http://schemas.microsoft.com/office/drawing/2014/main" id="{EF48CF68-3F94-C58F-A1BA-6A343C6A1461}"/>
              </a:ext>
            </a:extLst>
          </p:cNvPr>
          <p:cNvSpPr>
            <a:spLocks noGrp="1"/>
          </p:cNvSpPr>
          <p:nvPr>
            <p:ph type="title"/>
          </p:nvPr>
        </p:nvSpPr>
        <p:spPr/>
        <p:txBody>
          <a:bodyPr/>
          <a:lstStyle/>
          <a:p>
            <a:r>
              <a:rPr lang="en-AU" b="1" dirty="0"/>
              <a:t>Board of Examiners Update</a:t>
            </a:r>
          </a:p>
        </p:txBody>
      </p:sp>
    </p:spTree>
    <p:extLst>
      <p:ext uri="{BB962C8B-B14F-4D97-AF65-F5344CB8AC3E}">
        <p14:creationId xmlns:p14="http://schemas.microsoft.com/office/powerpoint/2010/main" val="1928857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ction Button: Blank 11">
            <a:hlinkClick r:id="rId2"/>
            <a:extLst>
              <a:ext uri="{FF2B5EF4-FFF2-40B4-BE49-F238E27FC236}">
                <a16:creationId xmlns:a16="http://schemas.microsoft.com/office/drawing/2014/main" id="{885DC93F-4D24-8DDE-262C-5E37C7AB5C41}"/>
              </a:ext>
            </a:extLst>
          </p:cNvPr>
          <p:cNvSpPr/>
          <p:nvPr/>
        </p:nvSpPr>
        <p:spPr>
          <a:xfrm>
            <a:off x="9756007" y="2678462"/>
            <a:ext cx="1657884" cy="577723"/>
          </a:xfrm>
          <a:prstGeom prst="actionButtonBlank">
            <a:avLst/>
          </a:prstGeom>
          <a:solidFill>
            <a:srgbClr val="3CB09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a:solidFill>
                  <a:schemeClr val="tx1"/>
                </a:solidFill>
              </a:rPr>
              <a:t>Periodicals</a:t>
            </a:r>
          </a:p>
        </p:txBody>
      </p:sp>
      <p:sp>
        <p:nvSpPr>
          <p:cNvPr id="13" name="Action Button: Blank 12">
            <a:hlinkClick r:id="rId3"/>
            <a:extLst>
              <a:ext uri="{FF2B5EF4-FFF2-40B4-BE49-F238E27FC236}">
                <a16:creationId xmlns:a16="http://schemas.microsoft.com/office/drawing/2014/main" id="{0091208E-F3AB-8945-528A-3ADA9B0546C1}"/>
              </a:ext>
            </a:extLst>
          </p:cNvPr>
          <p:cNvSpPr/>
          <p:nvPr/>
        </p:nvSpPr>
        <p:spPr>
          <a:xfrm>
            <a:off x="9756007" y="3319730"/>
            <a:ext cx="1657884" cy="577723"/>
          </a:xfrm>
          <a:prstGeom prst="actionButtonBlank">
            <a:avLst/>
          </a:prstGeom>
          <a:solidFill>
            <a:srgbClr val="3CB09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i="1" dirty="0">
                <a:solidFill>
                  <a:schemeClr val="tx1"/>
                </a:solidFill>
              </a:rPr>
              <a:t>Coal Mining Safety and Health Act 1999</a:t>
            </a:r>
          </a:p>
        </p:txBody>
      </p:sp>
      <p:sp>
        <p:nvSpPr>
          <p:cNvPr id="14" name="Action Button: Blank 13">
            <a:hlinkClick r:id="rId4"/>
            <a:extLst>
              <a:ext uri="{FF2B5EF4-FFF2-40B4-BE49-F238E27FC236}">
                <a16:creationId xmlns:a16="http://schemas.microsoft.com/office/drawing/2014/main" id="{3A082E4A-6702-7591-22D1-25C9C44303D8}"/>
              </a:ext>
            </a:extLst>
          </p:cNvPr>
          <p:cNvSpPr/>
          <p:nvPr/>
        </p:nvSpPr>
        <p:spPr>
          <a:xfrm>
            <a:off x="9756009" y="2055783"/>
            <a:ext cx="1657884" cy="562059"/>
          </a:xfrm>
          <a:prstGeom prst="actionButtonBlank">
            <a:avLst/>
          </a:prstGeom>
          <a:solidFill>
            <a:srgbClr val="3CB09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a:solidFill>
                  <a:schemeClr val="tx1"/>
                </a:solidFill>
              </a:rPr>
              <a:t>RSHQ Consultation</a:t>
            </a:r>
          </a:p>
        </p:txBody>
      </p:sp>
      <p:sp>
        <p:nvSpPr>
          <p:cNvPr id="16" name="Action Button: Blank 15">
            <a:hlinkClick r:id="rId5"/>
            <a:extLst>
              <a:ext uri="{FF2B5EF4-FFF2-40B4-BE49-F238E27FC236}">
                <a16:creationId xmlns:a16="http://schemas.microsoft.com/office/drawing/2014/main" id="{D347B328-61FA-CE5A-17D4-2EF675152858}"/>
              </a:ext>
            </a:extLst>
          </p:cNvPr>
          <p:cNvSpPr/>
          <p:nvPr/>
        </p:nvSpPr>
        <p:spPr>
          <a:xfrm>
            <a:off x="9756007" y="3960998"/>
            <a:ext cx="1657884" cy="562059"/>
          </a:xfrm>
          <a:prstGeom prst="actionButtonBlank">
            <a:avLst/>
          </a:prstGeom>
          <a:solidFill>
            <a:srgbClr val="3CB09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a:solidFill>
                  <a:schemeClr val="tx1"/>
                </a:solidFill>
              </a:rPr>
              <a:t>RSHQ Forums</a:t>
            </a:r>
          </a:p>
        </p:txBody>
      </p:sp>
      <p:sp>
        <p:nvSpPr>
          <p:cNvPr id="9" name="Content Placeholder 4">
            <a:hlinkClick r:id="rId6"/>
            <a:extLst>
              <a:ext uri="{FF2B5EF4-FFF2-40B4-BE49-F238E27FC236}">
                <a16:creationId xmlns:a16="http://schemas.microsoft.com/office/drawing/2014/main" id="{6E448F7C-A2B2-1B3F-73E1-4844FF5C1431}"/>
              </a:ext>
            </a:extLst>
          </p:cNvPr>
          <p:cNvSpPr txBox="1">
            <a:spLocks/>
          </p:cNvSpPr>
          <p:nvPr/>
        </p:nvSpPr>
        <p:spPr>
          <a:xfrm>
            <a:off x="8025816" y="2053338"/>
            <a:ext cx="1657885" cy="562059"/>
          </a:xfrm>
          <a:prstGeom prst="rect">
            <a:avLst/>
          </a:prstGeom>
          <a:solidFill>
            <a:srgbClr val="3CB09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400" b="1">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AU"/>
              <a:t>Board of Examiners</a:t>
            </a:r>
            <a:endParaRPr lang="en-AU" dirty="0"/>
          </a:p>
        </p:txBody>
      </p:sp>
      <p:sp>
        <p:nvSpPr>
          <p:cNvPr id="3" name="Content Placeholder 4">
            <a:hlinkClick r:id="rId7"/>
            <a:extLst>
              <a:ext uri="{FF2B5EF4-FFF2-40B4-BE49-F238E27FC236}">
                <a16:creationId xmlns:a16="http://schemas.microsoft.com/office/drawing/2014/main" id="{C62D6A0A-BF83-D9F7-D891-0579281F9E52}"/>
              </a:ext>
            </a:extLst>
          </p:cNvPr>
          <p:cNvSpPr txBox="1">
            <a:spLocks/>
          </p:cNvSpPr>
          <p:nvPr/>
        </p:nvSpPr>
        <p:spPr>
          <a:xfrm>
            <a:off x="8025815" y="2686369"/>
            <a:ext cx="1657885" cy="558082"/>
          </a:xfrm>
          <a:prstGeom prst="rect">
            <a:avLst/>
          </a:prstGeom>
          <a:solidFill>
            <a:srgbClr val="3CB09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400" b="1">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AU" sz="1200" dirty="0"/>
              <a:t>Registration for the PCS Scheme</a:t>
            </a:r>
          </a:p>
        </p:txBody>
      </p:sp>
      <p:sp>
        <p:nvSpPr>
          <p:cNvPr id="7" name="Content Placeholder 4">
            <a:hlinkClick r:id="rId8"/>
            <a:extLst>
              <a:ext uri="{FF2B5EF4-FFF2-40B4-BE49-F238E27FC236}">
                <a16:creationId xmlns:a16="http://schemas.microsoft.com/office/drawing/2014/main" id="{AFBD7FBF-0BB6-8E91-475F-DDF71DA609B3}"/>
              </a:ext>
            </a:extLst>
          </p:cNvPr>
          <p:cNvSpPr txBox="1">
            <a:spLocks/>
          </p:cNvSpPr>
          <p:nvPr/>
        </p:nvSpPr>
        <p:spPr>
          <a:xfrm>
            <a:off x="8025815" y="3323227"/>
            <a:ext cx="1657885" cy="558082"/>
          </a:xfrm>
          <a:prstGeom prst="rect">
            <a:avLst/>
          </a:prstGeom>
          <a:solidFill>
            <a:srgbClr val="3CB09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400" b="1">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AU" dirty="0"/>
              <a:t>Mining Hazards Database</a:t>
            </a:r>
          </a:p>
        </p:txBody>
      </p:sp>
      <p:sp>
        <p:nvSpPr>
          <p:cNvPr id="15" name="Action Button: Blank 14">
            <a:hlinkClick r:id="rId9"/>
            <a:extLst>
              <a:ext uri="{FF2B5EF4-FFF2-40B4-BE49-F238E27FC236}">
                <a16:creationId xmlns:a16="http://schemas.microsoft.com/office/drawing/2014/main" id="{E8D20AD9-B242-575D-7502-F3AAAD8FA36E}"/>
              </a:ext>
            </a:extLst>
          </p:cNvPr>
          <p:cNvSpPr/>
          <p:nvPr/>
        </p:nvSpPr>
        <p:spPr>
          <a:xfrm>
            <a:off x="8025815" y="3964179"/>
            <a:ext cx="1657884" cy="562059"/>
          </a:xfrm>
          <a:prstGeom prst="actionButtonBlank">
            <a:avLst/>
          </a:prstGeom>
          <a:solidFill>
            <a:srgbClr val="3CB09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a:solidFill>
                  <a:schemeClr val="tx1"/>
                </a:solidFill>
              </a:rPr>
              <a:t>Recognised Standards</a:t>
            </a:r>
          </a:p>
        </p:txBody>
      </p:sp>
      <p:sp>
        <p:nvSpPr>
          <p:cNvPr id="18" name="Action Button: Blank 17">
            <a:hlinkClick r:id="rId10"/>
            <a:extLst>
              <a:ext uri="{FF2B5EF4-FFF2-40B4-BE49-F238E27FC236}">
                <a16:creationId xmlns:a16="http://schemas.microsoft.com/office/drawing/2014/main" id="{F844780A-8FD0-947A-188F-92CF34CA6D4D}"/>
              </a:ext>
            </a:extLst>
          </p:cNvPr>
          <p:cNvSpPr/>
          <p:nvPr/>
        </p:nvSpPr>
        <p:spPr>
          <a:xfrm>
            <a:off x="2987996" y="5225883"/>
            <a:ext cx="2124805" cy="761867"/>
          </a:xfrm>
          <a:prstGeom prst="actionButtonBlank">
            <a:avLst/>
          </a:prstGeom>
          <a:solidFill>
            <a:srgbClr val="295F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a:t>Safety Alert 448</a:t>
            </a:r>
          </a:p>
          <a:p>
            <a:pPr algn="ctr"/>
            <a:r>
              <a:rPr lang="en-AU" sz="1100" dirty="0"/>
              <a:t>Loader falls into stope void over vertical edge</a:t>
            </a:r>
          </a:p>
        </p:txBody>
      </p:sp>
      <p:sp>
        <p:nvSpPr>
          <p:cNvPr id="19" name="Action Button: Blank 18">
            <a:hlinkClick r:id="rId11"/>
            <a:extLst>
              <a:ext uri="{FF2B5EF4-FFF2-40B4-BE49-F238E27FC236}">
                <a16:creationId xmlns:a16="http://schemas.microsoft.com/office/drawing/2014/main" id="{031C2935-0F3E-0965-3CE3-9D640093F213}"/>
              </a:ext>
            </a:extLst>
          </p:cNvPr>
          <p:cNvSpPr/>
          <p:nvPr/>
        </p:nvSpPr>
        <p:spPr>
          <a:xfrm>
            <a:off x="756057" y="5232348"/>
            <a:ext cx="2124805" cy="761867"/>
          </a:xfrm>
          <a:prstGeom prst="actionButtonBlank">
            <a:avLst/>
          </a:prstGeom>
          <a:solidFill>
            <a:srgbClr val="295F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a:t>Safety Alert 449</a:t>
            </a:r>
          </a:p>
          <a:p>
            <a:pPr algn="ctr"/>
            <a:r>
              <a:rPr lang="en-AU" sz="1100" dirty="0"/>
              <a:t>Haul truck hits excavator</a:t>
            </a:r>
            <a:endParaRPr lang="en-AU" sz="1400" dirty="0"/>
          </a:p>
        </p:txBody>
      </p:sp>
      <p:sp>
        <p:nvSpPr>
          <p:cNvPr id="8" name="Action Button: Blank 7">
            <a:hlinkClick r:id="rId12"/>
            <a:extLst>
              <a:ext uri="{FF2B5EF4-FFF2-40B4-BE49-F238E27FC236}">
                <a16:creationId xmlns:a16="http://schemas.microsoft.com/office/drawing/2014/main" id="{520038CC-1A6B-E6AB-3A96-3B613FD0759F}"/>
              </a:ext>
            </a:extLst>
          </p:cNvPr>
          <p:cNvSpPr/>
          <p:nvPr/>
        </p:nvSpPr>
        <p:spPr>
          <a:xfrm>
            <a:off x="5219935" y="5232349"/>
            <a:ext cx="2124805" cy="761867"/>
          </a:xfrm>
          <a:prstGeom prst="actionButtonBlank">
            <a:avLst/>
          </a:prstGeom>
          <a:solidFill>
            <a:srgbClr val="295F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a:t>Safety Alert 447</a:t>
            </a:r>
          </a:p>
          <a:p>
            <a:pPr algn="ctr"/>
            <a:r>
              <a:rPr lang="en-AU" sz="1100" dirty="0"/>
              <a:t>Operator injured after fall from dump truck ladder</a:t>
            </a:r>
          </a:p>
        </p:txBody>
      </p:sp>
      <p:sp>
        <p:nvSpPr>
          <p:cNvPr id="25" name="Content Placeholder 4">
            <a:extLst>
              <a:ext uri="{FF2B5EF4-FFF2-40B4-BE49-F238E27FC236}">
                <a16:creationId xmlns:a16="http://schemas.microsoft.com/office/drawing/2014/main" id="{6CE3A4B8-2405-A026-C466-087EDC3F8404}"/>
              </a:ext>
            </a:extLst>
          </p:cNvPr>
          <p:cNvSpPr txBox="1">
            <a:spLocks/>
          </p:cNvSpPr>
          <p:nvPr/>
        </p:nvSpPr>
        <p:spPr>
          <a:xfrm>
            <a:off x="2461762" y="2057228"/>
            <a:ext cx="2014425" cy="3331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0" hangingPunct="0">
              <a:lnSpc>
                <a:spcPct val="100000"/>
              </a:lnSpc>
              <a:spcBef>
                <a:spcPct val="0"/>
              </a:spcBef>
              <a:buFont typeface="Arial" panose="020B0604020202020204" pitchFamily="34" charset="0"/>
              <a:buNone/>
              <a:defRPr/>
            </a:pPr>
            <a:r>
              <a:rPr lang="en-AU" sz="1400" b="1" dirty="0">
                <a:solidFill>
                  <a:srgbClr val="526A81"/>
                </a:solidFill>
              </a:rPr>
              <a:t>COMMUNICATIONS</a:t>
            </a:r>
            <a:endParaRPr lang="en-AU" sz="1600" dirty="0">
              <a:solidFill>
                <a:srgbClr val="526A81"/>
              </a:solidFill>
            </a:endParaRPr>
          </a:p>
        </p:txBody>
      </p:sp>
      <p:sp>
        <p:nvSpPr>
          <p:cNvPr id="26" name="Content Placeholder 4">
            <a:extLst>
              <a:ext uri="{FF2B5EF4-FFF2-40B4-BE49-F238E27FC236}">
                <a16:creationId xmlns:a16="http://schemas.microsoft.com/office/drawing/2014/main" id="{7BD54E52-A351-101F-6041-520A54B42DEF}"/>
              </a:ext>
            </a:extLst>
          </p:cNvPr>
          <p:cNvSpPr txBox="1">
            <a:spLocks/>
          </p:cNvSpPr>
          <p:nvPr/>
        </p:nvSpPr>
        <p:spPr>
          <a:xfrm>
            <a:off x="8854757" y="1807645"/>
            <a:ext cx="1657884" cy="30182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0" hangingPunct="0">
              <a:lnSpc>
                <a:spcPct val="100000"/>
              </a:lnSpc>
              <a:spcBef>
                <a:spcPct val="0"/>
              </a:spcBef>
              <a:buFont typeface="Arial" panose="020B0604020202020204" pitchFamily="34" charset="0"/>
              <a:buNone/>
              <a:defRPr/>
            </a:pPr>
            <a:r>
              <a:rPr lang="en-AU" sz="1400" b="1" dirty="0">
                <a:solidFill>
                  <a:schemeClr val="bg1"/>
                </a:solidFill>
              </a:rPr>
              <a:t>QUICK LINKS</a:t>
            </a:r>
          </a:p>
        </p:txBody>
      </p:sp>
      <p:sp>
        <p:nvSpPr>
          <p:cNvPr id="20" name="Content Placeholder 4">
            <a:hlinkClick r:id="rId13"/>
            <a:extLst>
              <a:ext uri="{FF2B5EF4-FFF2-40B4-BE49-F238E27FC236}">
                <a16:creationId xmlns:a16="http://schemas.microsoft.com/office/drawing/2014/main" id="{CE683C64-5CA6-2E1F-F404-88627CE1A8AC}"/>
              </a:ext>
            </a:extLst>
          </p:cNvPr>
          <p:cNvSpPr txBox="1">
            <a:spLocks/>
          </p:cNvSpPr>
          <p:nvPr/>
        </p:nvSpPr>
        <p:spPr>
          <a:xfrm>
            <a:off x="962613" y="2361963"/>
            <a:ext cx="2321271" cy="777804"/>
          </a:xfrm>
          <a:prstGeom prst="rect">
            <a:avLst/>
          </a:prstGeom>
          <a:solidFill>
            <a:srgbClr val="C2667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400" b="1">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eaLnBrk="0" hangingPunct="0">
              <a:lnSpc>
                <a:spcPct val="100000"/>
              </a:lnSpc>
              <a:spcBef>
                <a:spcPct val="0"/>
              </a:spcBef>
              <a:defRPr/>
            </a:pPr>
            <a:r>
              <a:rPr lang="en-AU" b="1" dirty="0">
                <a:solidFill>
                  <a:schemeClr val="tx1"/>
                </a:solidFill>
              </a:rPr>
              <a:t>Recognised Standard 01</a:t>
            </a:r>
          </a:p>
          <a:p>
            <a:pPr eaLnBrk="0" hangingPunct="0">
              <a:lnSpc>
                <a:spcPct val="100000"/>
              </a:lnSpc>
              <a:spcBef>
                <a:spcPct val="0"/>
              </a:spcBef>
              <a:defRPr/>
            </a:pPr>
            <a:r>
              <a:rPr lang="en-AU" dirty="0"/>
              <a:t>PUBLISHED</a:t>
            </a:r>
            <a:endParaRPr lang="en-AU" b="1" dirty="0">
              <a:solidFill>
                <a:schemeClr val="tx1"/>
              </a:solidFill>
            </a:endParaRPr>
          </a:p>
        </p:txBody>
      </p:sp>
      <p:sp>
        <p:nvSpPr>
          <p:cNvPr id="21" name="Content Placeholder 4">
            <a:hlinkClick r:id="rId14"/>
            <a:extLst>
              <a:ext uri="{FF2B5EF4-FFF2-40B4-BE49-F238E27FC236}">
                <a16:creationId xmlns:a16="http://schemas.microsoft.com/office/drawing/2014/main" id="{BAB4AAEF-D9A2-0BF0-1222-1A9237DF9BAE}"/>
              </a:ext>
            </a:extLst>
          </p:cNvPr>
          <p:cNvSpPr txBox="1">
            <a:spLocks/>
          </p:cNvSpPr>
          <p:nvPr/>
        </p:nvSpPr>
        <p:spPr>
          <a:xfrm>
            <a:off x="3598239" y="2361963"/>
            <a:ext cx="2321271" cy="777804"/>
          </a:xfrm>
          <a:prstGeom prst="rect">
            <a:avLst/>
          </a:prstGeom>
          <a:solidFill>
            <a:srgbClr val="C2667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eaLnBrk="0" hangingPunct="0">
              <a:spcBef>
                <a:spcPct val="0"/>
              </a:spcBef>
              <a:defRPr sz="1800" b="1">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AU" sz="1600" dirty="0"/>
              <a:t>OHHN Meeting</a:t>
            </a:r>
          </a:p>
          <a:p>
            <a:r>
              <a:rPr lang="en-AU" sz="1600" dirty="0"/>
              <a:t>23 October 2024</a:t>
            </a:r>
          </a:p>
        </p:txBody>
      </p:sp>
      <p:sp>
        <p:nvSpPr>
          <p:cNvPr id="22" name="Content Placeholder 4">
            <a:hlinkClick r:id="rId15"/>
            <a:extLst>
              <a:ext uri="{FF2B5EF4-FFF2-40B4-BE49-F238E27FC236}">
                <a16:creationId xmlns:a16="http://schemas.microsoft.com/office/drawing/2014/main" id="{8DCE218C-95BA-C901-D9C9-873BE0D7A9DA}"/>
              </a:ext>
            </a:extLst>
          </p:cNvPr>
          <p:cNvSpPr txBox="1">
            <a:spLocks/>
          </p:cNvSpPr>
          <p:nvPr/>
        </p:nvSpPr>
        <p:spPr>
          <a:xfrm>
            <a:off x="962613" y="3410474"/>
            <a:ext cx="2321271" cy="761867"/>
          </a:xfrm>
          <a:prstGeom prst="rect">
            <a:avLst/>
          </a:prstGeom>
          <a:solidFill>
            <a:srgbClr val="C2667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eaLnBrk="0" hangingPunct="0">
              <a:spcBef>
                <a:spcPct val="0"/>
              </a:spcBef>
              <a:defRPr sz="1800" b="1">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AU" sz="1400" dirty="0"/>
              <a:t>Recognised Standard 13</a:t>
            </a:r>
          </a:p>
          <a:p>
            <a:r>
              <a:rPr lang="en-AU" sz="1400" dirty="0"/>
              <a:t>PUBLISHED</a:t>
            </a:r>
            <a:endParaRPr lang="en-AU" sz="1600" dirty="0"/>
          </a:p>
        </p:txBody>
      </p:sp>
      <p:sp>
        <p:nvSpPr>
          <p:cNvPr id="23" name="Content Placeholder 4">
            <a:hlinkClick r:id="rId16"/>
            <a:extLst>
              <a:ext uri="{FF2B5EF4-FFF2-40B4-BE49-F238E27FC236}">
                <a16:creationId xmlns:a16="http://schemas.microsoft.com/office/drawing/2014/main" id="{5338612D-BF52-684F-3151-EBC748537855}"/>
              </a:ext>
            </a:extLst>
          </p:cNvPr>
          <p:cNvSpPr txBox="1">
            <a:spLocks/>
          </p:cNvSpPr>
          <p:nvPr/>
        </p:nvSpPr>
        <p:spPr>
          <a:xfrm>
            <a:off x="3598239" y="3411099"/>
            <a:ext cx="2330234" cy="761242"/>
          </a:xfrm>
          <a:prstGeom prst="rect">
            <a:avLst/>
          </a:prstGeom>
          <a:solidFill>
            <a:srgbClr val="C2667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eaLnBrk="0" hangingPunct="0">
              <a:spcBef>
                <a:spcPct val="0"/>
              </a:spcBef>
              <a:defRPr sz="1800" b="1">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AU" sz="1600" dirty="0"/>
              <a:t>ERZC Forums</a:t>
            </a:r>
          </a:p>
          <a:p>
            <a:r>
              <a:rPr lang="en-AU" sz="1600" dirty="0"/>
              <a:t>Postponed</a:t>
            </a:r>
          </a:p>
        </p:txBody>
      </p:sp>
      <p:sp>
        <p:nvSpPr>
          <p:cNvPr id="4" name="Action Button: Blank 3">
            <a:hlinkClick r:id="rId17"/>
            <a:extLst>
              <a:ext uri="{FF2B5EF4-FFF2-40B4-BE49-F238E27FC236}">
                <a16:creationId xmlns:a16="http://schemas.microsoft.com/office/drawing/2014/main" id="{44D4A642-CD3A-5CDC-F37B-47C951E86CE7}"/>
              </a:ext>
            </a:extLst>
          </p:cNvPr>
          <p:cNvSpPr/>
          <p:nvPr/>
        </p:nvSpPr>
        <p:spPr>
          <a:xfrm>
            <a:off x="7451874" y="5241004"/>
            <a:ext cx="2124806" cy="762607"/>
          </a:xfrm>
          <a:prstGeom prst="actionButtonBlank">
            <a:avLst/>
          </a:prstGeom>
          <a:solidFill>
            <a:srgbClr val="295F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t>Safety Bulletin 221</a:t>
            </a:r>
          </a:p>
          <a:p>
            <a:pPr algn="ctr"/>
            <a:r>
              <a:rPr lang="en-AU" sz="1000" dirty="0"/>
              <a:t>Coal mine worker loses consciousness following the inhalation of nitrogen</a:t>
            </a:r>
          </a:p>
        </p:txBody>
      </p:sp>
      <p:sp>
        <p:nvSpPr>
          <p:cNvPr id="10" name="Content Placeholder 4">
            <a:extLst>
              <a:ext uri="{FF2B5EF4-FFF2-40B4-BE49-F238E27FC236}">
                <a16:creationId xmlns:a16="http://schemas.microsoft.com/office/drawing/2014/main" id="{F5005EEA-3820-CA9A-7B89-19E4916B989E}"/>
              </a:ext>
            </a:extLst>
          </p:cNvPr>
          <p:cNvSpPr txBox="1">
            <a:spLocks/>
          </p:cNvSpPr>
          <p:nvPr/>
        </p:nvSpPr>
        <p:spPr>
          <a:xfrm>
            <a:off x="756056" y="4927546"/>
            <a:ext cx="2825344" cy="3331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0" hangingPunct="0">
              <a:lnSpc>
                <a:spcPct val="100000"/>
              </a:lnSpc>
              <a:spcBef>
                <a:spcPct val="0"/>
              </a:spcBef>
              <a:buFont typeface="Arial" panose="020B0604020202020204" pitchFamily="34" charset="0"/>
              <a:buNone/>
              <a:defRPr/>
            </a:pPr>
            <a:r>
              <a:rPr lang="en-AU" sz="1400" b="1" dirty="0">
                <a:solidFill>
                  <a:srgbClr val="526A81"/>
                </a:solidFill>
              </a:rPr>
              <a:t>RECENT SAFETY NOTICES</a:t>
            </a:r>
            <a:endParaRPr lang="en-AU" sz="1600" dirty="0">
              <a:solidFill>
                <a:srgbClr val="526A81"/>
              </a:solidFill>
            </a:endParaRPr>
          </a:p>
        </p:txBody>
      </p:sp>
      <p:sp>
        <p:nvSpPr>
          <p:cNvPr id="29" name="Title 28">
            <a:extLst>
              <a:ext uri="{FF2B5EF4-FFF2-40B4-BE49-F238E27FC236}">
                <a16:creationId xmlns:a16="http://schemas.microsoft.com/office/drawing/2014/main" id="{00556804-2985-E1E5-14AF-340A5991B0C5}"/>
              </a:ext>
            </a:extLst>
          </p:cNvPr>
          <p:cNvSpPr>
            <a:spLocks noGrp="1"/>
          </p:cNvSpPr>
          <p:nvPr>
            <p:ph type="title"/>
          </p:nvPr>
        </p:nvSpPr>
        <p:spPr>
          <a:xfrm>
            <a:off x="468000" y="432000"/>
            <a:ext cx="3770625" cy="761867"/>
          </a:xfrm>
        </p:spPr>
        <p:txBody>
          <a:bodyPr/>
          <a:lstStyle/>
          <a:p>
            <a:r>
              <a:rPr lang="en-AU" b="1" dirty="0"/>
              <a:t>NOTICE BOARD</a:t>
            </a:r>
          </a:p>
        </p:txBody>
      </p:sp>
    </p:spTree>
    <p:extLst>
      <p:ext uri="{BB962C8B-B14F-4D97-AF65-F5344CB8AC3E}">
        <p14:creationId xmlns:p14="http://schemas.microsoft.com/office/powerpoint/2010/main" val="4183585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7A0479D-C08A-921D-81BC-734AF0D45B1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0" y="10"/>
            <a:ext cx="12191646" cy="5160704"/>
          </a:xfrm>
          <a:custGeom>
            <a:avLst/>
            <a:gdLst>
              <a:gd name="connsiteX0" fmla="*/ 0 w 20104858"/>
              <a:gd name="connsiteY0" fmla="*/ 0 h 8499968"/>
              <a:gd name="connsiteX1" fmla="*/ 20104858 w 20104858"/>
              <a:gd name="connsiteY1" fmla="*/ 0 h 8499968"/>
              <a:gd name="connsiteX2" fmla="*/ 20104858 w 20104858"/>
              <a:gd name="connsiteY2" fmla="*/ 4951437 h 8499968"/>
              <a:gd name="connsiteX3" fmla="*/ 20078186 w 20104858"/>
              <a:gd name="connsiteY3" fmla="*/ 4958423 h 8499968"/>
              <a:gd name="connsiteX4" fmla="*/ 18735034 w 20104858"/>
              <a:gd name="connsiteY4" fmla="*/ 5394582 h 8499968"/>
              <a:gd name="connsiteX5" fmla="*/ 16448817 w 20104858"/>
              <a:gd name="connsiteY5" fmla="*/ 6136712 h 8499968"/>
              <a:gd name="connsiteX6" fmla="*/ 14363025 w 20104858"/>
              <a:gd name="connsiteY6" fmla="*/ 6813686 h 8499968"/>
              <a:gd name="connsiteX7" fmla="*/ 11534468 w 20104858"/>
              <a:gd name="connsiteY7" fmla="*/ 7731983 h 8499968"/>
              <a:gd name="connsiteX8" fmla="*/ 10741532 w 20104858"/>
              <a:gd name="connsiteY8" fmla="*/ 7979148 h 8499968"/>
              <a:gd name="connsiteX9" fmla="*/ 9398889 w 20104858"/>
              <a:gd name="connsiteY9" fmla="*/ 8287660 h 8499968"/>
              <a:gd name="connsiteX10" fmla="*/ 8819078 w 20104858"/>
              <a:gd name="connsiteY10" fmla="*/ 8379236 h 8499968"/>
              <a:gd name="connsiteX11" fmla="*/ 8158617 w 20104858"/>
              <a:gd name="connsiteY11" fmla="*/ 8453284 h 8499968"/>
              <a:gd name="connsiteX12" fmla="*/ 7815685 w 20104858"/>
              <a:gd name="connsiteY12" fmla="*/ 8478686 h 8499968"/>
              <a:gd name="connsiteX13" fmla="*/ 7505903 w 20104858"/>
              <a:gd name="connsiteY13" fmla="*/ 8496086 h 8499968"/>
              <a:gd name="connsiteX14" fmla="*/ 6714237 w 20104858"/>
              <a:gd name="connsiteY14" fmla="*/ 8471955 h 8499968"/>
              <a:gd name="connsiteX15" fmla="*/ 6157289 w 20104858"/>
              <a:gd name="connsiteY15" fmla="*/ 8419752 h 8499968"/>
              <a:gd name="connsiteX16" fmla="*/ 5651908 w 20104858"/>
              <a:gd name="connsiteY16" fmla="*/ 8354469 h 8499968"/>
              <a:gd name="connsiteX17" fmla="*/ 4893901 w 20104858"/>
              <a:gd name="connsiteY17" fmla="*/ 8220979 h 8499968"/>
              <a:gd name="connsiteX18" fmla="*/ 3607141 w 20104858"/>
              <a:gd name="connsiteY18" fmla="*/ 7891129 h 8499968"/>
              <a:gd name="connsiteX19" fmla="*/ 2538081 w 20104858"/>
              <a:gd name="connsiteY19" fmla="*/ 7543624 h 8499968"/>
              <a:gd name="connsiteX20" fmla="*/ 711649 w 20104858"/>
              <a:gd name="connsiteY20" fmla="*/ 6946667 h 8499968"/>
              <a:gd name="connsiteX21" fmla="*/ 58553 w 20104858"/>
              <a:gd name="connsiteY21" fmla="*/ 6733160 h 8499968"/>
              <a:gd name="connsiteX22" fmla="*/ 0 w 20104858"/>
              <a:gd name="connsiteY22" fmla="*/ 6723762 h 8499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104858" h="8499968">
                <a:moveTo>
                  <a:pt x="0" y="0"/>
                </a:moveTo>
                <a:lnTo>
                  <a:pt x="20104858" y="0"/>
                </a:lnTo>
                <a:lnTo>
                  <a:pt x="20104858" y="4951437"/>
                </a:lnTo>
                <a:cubicBezTo>
                  <a:pt x="20095966" y="4953723"/>
                  <a:pt x="20086948" y="4955629"/>
                  <a:pt x="20078186" y="4958423"/>
                </a:cubicBezTo>
                <a:lnTo>
                  <a:pt x="18735034" y="5394582"/>
                </a:lnTo>
                <a:lnTo>
                  <a:pt x="16448817" y="6136712"/>
                </a:lnTo>
                <a:lnTo>
                  <a:pt x="14363025" y="6813686"/>
                </a:lnTo>
                <a:lnTo>
                  <a:pt x="11534468" y="7731983"/>
                </a:lnTo>
                <a:cubicBezTo>
                  <a:pt x="11271172" y="7817589"/>
                  <a:pt x="11008130" y="7904084"/>
                  <a:pt x="10741532" y="7979148"/>
                </a:cubicBezTo>
                <a:cubicBezTo>
                  <a:pt x="10299530" y="8104763"/>
                  <a:pt x="9851395" y="8207731"/>
                  <a:pt x="9398889" y="8287660"/>
                </a:cubicBezTo>
                <a:cubicBezTo>
                  <a:pt x="9206174" y="8321534"/>
                  <a:pt x="9012900" y="8352056"/>
                  <a:pt x="8819078" y="8379236"/>
                </a:cubicBezTo>
                <a:cubicBezTo>
                  <a:pt x="8599768" y="8410646"/>
                  <a:pt x="8379618" y="8435337"/>
                  <a:pt x="8158617" y="8453284"/>
                </a:cubicBezTo>
                <a:cubicBezTo>
                  <a:pt x="8044306" y="8462682"/>
                  <a:pt x="7929995" y="8470684"/>
                  <a:pt x="7815685" y="8478686"/>
                </a:cubicBezTo>
                <a:cubicBezTo>
                  <a:pt x="7712386" y="8485380"/>
                  <a:pt x="7609125" y="8491172"/>
                  <a:pt x="7505903" y="8496086"/>
                </a:cubicBezTo>
                <a:cubicBezTo>
                  <a:pt x="7241464" y="8507772"/>
                  <a:pt x="6977660" y="8491134"/>
                  <a:pt x="6714237" y="8471955"/>
                </a:cubicBezTo>
                <a:cubicBezTo>
                  <a:pt x="6528291" y="8458491"/>
                  <a:pt x="6342600" y="8440329"/>
                  <a:pt x="6157289" y="8419752"/>
                </a:cubicBezTo>
                <a:cubicBezTo>
                  <a:pt x="5988490" y="8401209"/>
                  <a:pt x="5820199" y="8377839"/>
                  <a:pt x="5651908" y="8354469"/>
                </a:cubicBezTo>
                <a:cubicBezTo>
                  <a:pt x="5397884" y="8319032"/>
                  <a:pt x="5145384" y="8272419"/>
                  <a:pt x="4893901" y="8220979"/>
                </a:cubicBezTo>
                <a:cubicBezTo>
                  <a:pt x="4459596" y="8133213"/>
                  <a:pt x="4030105" y="8023120"/>
                  <a:pt x="3607141" y="7891129"/>
                </a:cubicBezTo>
                <a:cubicBezTo>
                  <a:pt x="3249730" y="7778850"/>
                  <a:pt x="2894351" y="7659967"/>
                  <a:pt x="2538081" y="7543624"/>
                </a:cubicBezTo>
                <a:cubicBezTo>
                  <a:pt x="1929275" y="7344723"/>
                  <a:pt x="1320455" y="7145734"/>
                  <a:pt x="711649" y="6946667"/>
                </a:cubicBezTo>
                <a:lnTo>
                  <a:pt x="58553" y="6733160"/>
                </a:lnTo>
                <a:cubicBezTo>
                  <a:pt x="39628" y="6727064"/>
                  <a:pt x="21339" y="6715761"/>
                  <a:pt x="0" y="6723762"/>
                </a:cubicBezTo>
                <a:close/>
              </a:path>
            </a:pathLst>
          </a:custGeom>
          <a:noFill/>
          <a:ln>
            <a:noFill/>
          </a:ln>
        </p:spPr>
      </p:pic>
      <p:sp>
        <p:nvSpPr>
          <p:cNvPr id="6" name="Text Placeholder 5">
            <a:extLst>
              <a:ext uri="{FF2B5EF4-FFF2-40B4-BE49-F238E27FC236}">
                <a16:creationId xmlns:a16="http://schemas.microsoft.com/office/drawing/2014/main" id="{B94E0E79-9B66-66EA-3022-C5FC139CF35A}"/>
              </a:ext>
            </a:extLst>
          </p:cNvPr>
          <p:cNvSpPr>
            <a:spLocks noGrp="1"/>
          </p:cNvSpPr>
          <p:nvPr>
            <p:ph type="body" sz="quarter" idx="11"/>
          </p:nvPr>
        </p:nvSpPr>
        <p:spPr>
          <a:xfrm>
            <a:off x="8118000" y="6048000"/>
            <a:ext cx="3600000" cy="360000"/>
          </a:xfrm>
        </p:spPr>
        <p:txBody>
          <a:bodyPr>
            <a:normAutofit/>
          </a:bodyPr>
          <a:lstStyle/>
          <a:p>
            <a:pPr>
              <a:lnSpc>
                <a:spcPct val="90000"/>
              </a:lnSpc>
            </a:pPr>
            <a:r>
              <a:rPr lang="en-AU" sz="1900"/>
              <a:t>www.rshq.qld.gov.au</a:t>
            </a:r>
          </a:p>
        </p:txBody>
      </p:sp>
    </p:spTree>
    <p:extLst>
      <p:ext uri="{BB962C8B-B14F-4D97-AF65-F5344CB8AC3E}">
        <p14:creationId xmlns:p14="http://schemas.microsoft.com/office/powerpoint/2010/main" val="2234800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B3CD6-389A-F004-E737-1C54CAEB7B0F}"/>
              </a:ext>
            </a:extLst>
          </p:cNvPr>
          <p:cNvSpPr>
            <a:spLocks noGrp="1"/>
          </p:cNvSpPr>
          <p:nvPr>
            <p:ph type="title"/>
          </p:nvPr>
        </p:nvSpPr>
        <p:spPr>
          <a:xfrm>
            <a:off x="468000" y="432000"/>
            <a:ext cx="11199319" cy="1008000"/>
          </a:xfrm>
        </p:spPr>
        <p:txBody>
          <a:bodyPr/>
          <a:lstStyle/>
          <a:p>
            <a:r>
              <a:rPr lang="en-AU" dirty="0"/>
              <a:t>Risk Control Effectiveness.</a:t>
            </a:r>
          </a:p>
        </p:txBody>
      </p:sp>
      <p:sp>
        <p:nvSpPr>
          <p:cNvPr id="3" name="Content Placeholder 2">
            <a:extLst>
              <a:ext uri="{FF2B5EF4-FFF2-40B4-BE49-F238E27FC236}">
                <a16:creationId xmlns:a16="http://schemas.microsoft.com/office/drawing/2014/main" id="{12C96633-07BC-0FBF-AC7F-EE9612334BB6}"/>
              </a:ext>
            </a:extLst>
          </p:cNvPr>
          <p:cNvSpPr>
            <a:spLocks noGrp="1"/>
          </p:cNvSpPr>
          <p:nvPr>
            <p:ph sz="half" idx="1"/>
          </p:nvPr>
        </p:nvSpPr>
        <p:spPr>
          <a:xfrm>
            <a:off x="467999" y="1388015"/>
            <a:ext cx="11326921" cy="4390217"/>
          </a:xfrm>
        </p:spPr>
        <p:txBody>
          <a:bodyPr/>
          <a:lstStyle/>
          <a:p>
            <a:pPr>
              <a:lnSpc>
                <a:spcPct val="107000"/>
              </a:lnSpc>
              <a:spcAft>
                <a:spcPts val="800"/>
              </a:spcAft>
            </a:pPr>
            <a:r>
              <a:rPr lang="en-AU" sz="2400" kern="100" dirty="0">
                <a:effectLst/>
                <a:latin typeface="Calibri" panose="020F0502020204030204" pitchFamily="34" charset="0"/>
                <a:ea typeface="Calibri" panose="020F0502020204030204" pitchFamily="34" charset="0"/>
                <a:cs typeface="Times New Roman" panose="02020603050405020304" pitchFamily="18" charset="0"/>
              </a:rPr>
              <a:t>This month RSHQ have more examples of the inability of mine investigation outcomes to prevent repeating incidents.</a:t>
            </a:r>
          </a:p>
          <a:p>
            <a:pPr marL="342900" lvl="1" indent="-342900">
              <a:lnSpc>
                <a:spcPct val="107000"/>
              </a:lnSpc>
              <a:buFont typeface="+mj-lt"/>
              <a:buAutoNum type="arabicPeriod"/>
            </a:pPr>
            <a:r>
              <a:rPr lang="en-AU" sz="2000" kern="100" dirty="0">
                <a:effectLst/>
                <a:latin typeface="Calibri" panose="020F0502020204030204" pitchFamily="34" charset="0"/>
                <a:ea typeface="Calibri" panose="020F0502020204030204" pitchFamily="34" charset="0"/>
                <a:cs typeface="Times New Roman" panose="02020603050405020304" pitchFamily="18" charset="0"/>
              </a:rPr>
              <a:t>Vehicle rollovers</a:t>
            </a:r>
          </a:p>
          <a:p>
            <a:pPr marL="342900" lvl="1" indent="-342900">
              <a:lnSpc>
                <a:spcPct val="107000"/>
              </a:lnSpc>
              <a:buFont typeface="+mj-lt"/>
              <a:buAutoNum type="arabicPeriod"/>
            </a:pPr>
            <a:r>
              <a:rPr lang="en-AU" sz="2000" kern="100" dirty="0">
                <a:effectLst/>
                <a:latin typeface="Calibri" panose="020F0502020204030204" pitchFamily="34" charset="0"/>
                <a:ea typeface="Calibri" panose="020F0502020204030204" pitchFamily="34" charset="0"/>
                <a:cs typeface="Times New Roman" panose="02020603050405020304" pitchFamily="18" charset="0"/>
              </a:rPr>
              <a:t>Lifting and slinging failure</a:t>
            </a:r>
          </a:p>
          <a:p>
            <a:pPr marL="342900" lvl="1" indent="-342900">
              <a:lnSpc>
                <a:spcPct val="107000"/>
              </a:lnSpc>
              <a:buFont typeface="+mj-lt"/>
              <a:buAutoNum type="arabicPeriod"/>
            </a:pPr>
            <a:r>
              <a:rPr lang="en-AU" sz="2000" kern="100" dirty="0">
                <a:effectLst/>
                <a:latin typeface="Calibri" panose="020F0502020204030204" pitchFamily="34" charset="0"/>
                <a:ea typeface="Calibri" panose="020F0502020204030204" pitchFamily="34" charset="0"/>
                <a:cs typeface="Times New Roman" panose="02020603050405020304" pitchFamily="18" charset="0"/>
              </a:rPr>
              <a:t>Working over stockpile valves</a:t>
            </a:r>
          </a:p>
          <a:p>
            <a:pPr marL="342900" lvl="1" indent="-342900">
              <a:lnSpc>
                <a:spcPct val="107000"/>
              </a:lnSpc>
              <a:spcAft>
                <a:spcPts val="800"/>
              </a:spcAft>
              <a:buFont typeface="+mj-lt"/>
              <a:buAutoNum type="arabicPeriod"/>
            </a:pPr>
            <a:r>
              <a:rPr lang="en-AU" sz="2000" kern="100" dirty="0">
                <a:effectLst/>
                <a:latin typeface="Calibri" panose="020F0502020204030204" pitchFamily="34" charset="0"/>
                <a:ea typeface="Calibri" panose="020F0502020204030204" pitchFamily="34" charset="0"/>
                <a:cs typeface="Times New Roman" panose="02020603050405020304" pitchFamily="18" charset="0"/>
              </a:rPr>
              <a:t>Collisions</a:t>
            </a:r>
          </a:p>
        </p:txBody>
      </p:sp>
      <p:sp>
        <p:nvSpPr>
          <p:cNvPr id="5" name="Footer Placeholder 4">
            <a:extLst>
              <a:ext uri="{FF2B5EF4-FFF2-40B4-BE49-F238E27FC236}">
                <a16:creationId xmlns:a16="http://schemas.microsoft.com/office/drawing/2014/main" id="{98A8F4F4-8F11-6A17-98C5-6FEDD7BE69CA}"/>
              </a:ext>
            </a:extLst>
          </p:cNvPr>
          <p:cNvSpPr>
            <a:spLocks noGrp="1"/>
          </p:cNvSpPr>
          <p:nvPr>
            <p:ph type="ftr" sz="quarter" idx="11"/>
          </p:nvPr>
        </p:nvSpPr>
        <p:spPr>
          <a:xfrm>
            <a:off x="468000" y="6516000"/>
            <a:ext cx="3960000" cy="180000"/>
          </a:xfrm>
        </p:spPr>
        <p:txBody>
          <a:bodyPr/>
          <a:lstStyle/>
          <a:p>
            <a:r>
              <a:rPr lang="en-AU" dirty="0"/>
              <a:t>June 2024 Incident Periodical</a:t>
            </a:r>
          </a:p>
        </p:txBody>
      </p:sp>
      <p:sp>
        <p:nvSpPr>
          <p:cNvPr id="6" name="Slide Number Placeholder 5">
            <a:extLst>
              <a:ext uri="{FF2B5EF4-FFF2-40B4-BE49-F238E27FC236}">
                <a16:creationId xmlns:a16="http://schemas.microsoft.com/office/drawing/2014/main" id="{80A6CBCB-32AA-1C3F-3A9B-78C5DA8646B5}"/>
              </a:ext>
            </a:extLst>
          </p:cNvPr>
          <p:cNvSpPr>
            <a:spLocks noGrp="1"/>
          </p:cNvSpPr>
          <p:nvPr>
            <p:ph type="sldNum" sz="quarter" idx="12"/>
          </p:nvPr>
        </p:nvSpPr>
        <p:spPr>
          <a:xfrm>
            <a:off x="10800000" y="6516000"/>
            <a:ext cx="918000" cy="180000"/>
          </a:xfrm>
        </p:spPr>
        <p:txBody>
          <a:bodyPr/>
          <a:lstStyle/>
          <a:p>
            <a:fld id="{CE81F681-0D87-4952-AA9D-FDB4C9838A02}" type="slidenum">
              <a:rPr lang="en-AU" smtClean="0"/>
              <a:pPr/>
              <a:t>2</a:t>
            </a:fld>
            <a:endParaRPr lang="en-AU" dirty="0"/>
          </a:p>
        </p:txBody>
      </p:sp>
    </p:spTree>
    <p:extLst>
      <p:ext uri="{BB962C8B-B14F-4D97-AF65-F5344CB8AC3E}">
        <p14:creationId xmlns:p14="http://schemas.microsoft.com/office/powerpoint/2010/main" val="2987175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truck on the ground&#10;&#10;Description automatically generated">
            <a:extLst>
              <a:ext uri="{FF2B5EF4-FFF2-40B4-BE49-F238E27FC236}">
                <a16:creationId xmlns:a16="http://schemas.microsoft.com/office/drawing/2014/main" id="{336F9626-43E0-214D-D336-7ABF059A651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
          <a:stretch/>
        </p:blipFill>
        <p:spPr bwMode="auto">
          <a:xfrm>
            <a:off x="5031602" y="10"/>
            <a:ext cx="7159605" cy="6858855"/>
          </a:xfrm>
          <a:custGeom>
            <a:avLst/>
            <a:gdLst>
              <a:gd name="connsiteX0" fmla="*/ 7359850 w 11806658"/>
              <a:gd name="connsiteY0" fmla="*/ 0 h 11310776"/>
              <a:gd name="connsiteX1" fmla="*/ 11806658 w 11806658"/>
              <a:gd name="connsiteY1" fmla="*/ 0 h 11310776"/>
              <a:gd name="connsiteX2" fmla="*/ 11806658 w 11806658"/>
              <a:gd name="connsiteY2" fmla="*/ 11310776 h 11310776"/>
              <a:gd name="connsiteX3" fmla="*/ 2037528 w 11806658"/>
              <a:gd name="connsiteY3" fmla="*/ 11310776 h 11310776"/>
              <a:gd name="connsiteX4" fmla="*/ 1876044 w 11806658"/>
              <a:gd name="connsiteY4" fmla="*/ 10827980 h 11310776"/>
              <a:gd name="connsiteX5" fmla="*/ 991003 w 11806658"/>
              <a:gd name="connsiteY5" fmla="*/ 8124193 h 11310776"/>
              <a:gd name="connsiteX6" fmla="*/ 215987 w 11806658"/>
              <a:gd name="connsiteY6" fmla="*/ 5759508 h 11310776"/>
              <a:gd name="connsiteX7" fmla="*/ 15754 w 11806658"/>
              <a:gd name="connsiteY7" fmla="*/ 4866081 h 11310776"/>
              <a:gd name="connsiteX8" fmla="*/ 0 w 11806658"/>
              <a:gd name="connsiteY8" fmla="*/ 4697737 h 11310776"/>
              <a:gd name="connsiteX9" fmla="*/ 0 w 11806658"/>
              <a:gd name="connsiteY9" fmla="*/ 4516689 h 11310776"/>
              <a:gd name="connsiteX10" fmla="*/ 25410 w 11806658"/>
              <a:gd name="connsiteY10" fmla="*/ 4262584 h 11310776"/>
              <a:gd name="connsiteX11" fmla="*/ 343039 w 11806658"/>
              <a:gd name="connsiteY11" fmla="*/ 3211740 h 11310776"/>
              <a:gd name="connsiteX12" fmla="*/ 1032929 w 11806658"/>
              <a:gd name="connsiteY12" fmla="*/ 2315644 h 11310776"/>
              <a:gd name="connsiteX13" fmla="*/ 2089237 w 11806658"/>
              <a:gd name="connsiteY13" fmla="*/ 1698300 h 11310776"/>
              <a:gd name="connsiteX14" fmla="*/ 4546544 w 11806658"/>
              <a:gd name="connsiteY14" fmla="*/ 907911 h 11310776"/>
              <a:gd name="connsiteX15" fmla="*/ 6968530 w 11806658"/>
              <a:gd name="connsiteY15" fmla="*/ 130355 h 11310776"/>
              <a:gd name="connsiteX16" fmla="*/ 7359850 w 11806658"/>
              <a:gd name="connsiteY16" fmla="*/ 0 h 11310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806658" h="11310776">
                <a:moveTo>
                  <a:pt x="7359850" y="0"/>
                </a:moveTo>
                <a:lnTo>
                  <a:pt x="11806658" y="0"/>
                </a:lnTo>
                <a:lnTo>
                  <a:pt x="11806658" y="11310776"/>
                </a:lnTo>
                <a:lnTo>
                  <a:pt x="2037528" y="11310776"/>
                </a:lnTo>
                <a:cubicBezTo>
                  <a:pt x="1983658" y="11149929"/>
                  <a:pt x="1928772" y="10989463"/>
                  <a:pt x="1876044" y="10827980"/>
                </a:cubicBezTo>
                <a:cubicBezTo>
                  <a:pt x="1580687" y="9926930"/>
                  <a:pt x="1285674" y="9025663"/>
                  <a:pt x="991003" y="8124193"/>
                </a:cubicBezTo>
                <a:cubicBezTo>
                  <a:pt x="733002" y="7335876"/>
                  <a:pt x="474665" y="6547648"/>
                  <a:pt x="215987" y="5759508"/>
                </a:cubicBezTo>
                <a:cubicBezTo>
                  <a:pt x="120317" y="5467925"/>
                  <a:pt x="35574" y="5174562"/>
                  <a:pt x="15754" y="4866081"/>
                </a:cubicBezTo>
                <a:cubicBezTo>
                  <a:pt x="12705" y="4809924"/>
                  <a:pt x="5336" y="4753894"/>
                  <a:pt x="0" y="4697737"/>
                </a:cubicBezTo>
                <a:lnTo>
                  <a:pt x="0" y="4516689"/>
                </a:lnTo>
                <a:cubicBezTo>
                  <a:pt x="8512" y="4432072"/>
                  <a:pt x="16517" y="4347329"/>
                  <a:pt x="25410" y="4262584"/>
                </a:cubicBezTo>
                <a:cubicBezTo>
                  <a:pt x="65565" y="3895710"/>
                  <a:pt x="173254" y="3539431"/>
                  <a:pt x="343039" y="3211740"/>
                </a:cubicBezTo>
                <a:cubicBezTo>
                  <a:pt x="515896" y="2873135"/>
                  <a:pt x="749779" y="2569342"/>
                  <a:pt x="1032929" y="2315644"/>
                </a:cubicBezTo>
                <a:cubicBezTo>
                  <a:pt x="1343191" y="2037020"/>
                  <a:pt x="1694488" y="1827640"/>
                  <a:pt x="2089237" y="1698300"/>
                </a:cubicBezTo>
                <a:cubicBezTo>
                  <a:pt x="2906943" y="1430602"/>
                  <a:pt x="3727314" y="1170908"/>
                  <a:pt x="4546544" y="907911"/>
                </a:cubicBezTo>
                <a:cubicBezTo>
                  <a:pt x="5353920" y="648896"/>
                  <a:pt x="6161245" y="389709"/>
                  <a:pt x="6968530" y="130355"/>
                </a:cubicBezTo>
                <a:cubicBezTo>
                  <a:pt x="7099012" y="88936"/>
                  <a:pt x="7229240" y="43579"/>
                  <a:pt x="7359850" y="0"/>
                </a:cubicBezTo>
                <a:close/>
              </a:path>
            </a:pathLst>
          </a:custGeom>
          <a:noFill/>
        </p:spPr>
      </p:pic>
      <p:sp>
        <p:nvSpPr>
          <p:cNvPr id="3" name="Footer Placeholder 2">
            <a:extLst>
              <a:ext uri="{FF2B5EF4-FFF2-40B4-BE49-F238E27FC236}">
                <a16:creationId xmlns:a16="http://schemas.microsoft.com/office/drawing/2014/main" id="{7068747B-57DA-3388-5981-2D890BDB3999}"/>
              </a:ext>
            </a:extLst>
          </p:cNvPr>
          <p:cNvSpPr>
            <a:spLocks noGrp="1"/>
          </p:cNvSpPr>
          <p:nvPr>
            <p:ph type="ftr" sz="quarter" idx="17"/>
          </p:nvPr>
        </p:nvSpPr>
        <p:spPr>
          <a:xfrm>
            <a:off x="468000" y="6516000"/>
            <a:ext cx="3960000" cy="180000"/>
          </a:xfrm>
        </p:spPr>
        <p:txBody>
          <a:bodyPr anchor="ctr">
            <a:normAutofit fontScale="92500"/>
          </a:bodyPr>
          <a:lstStyle/>
          <a:p>
            <a:r>
              <a:rPr lang="en-AU" sz="800" dirty="0"/>
              <a:t>June 2024 Incident Periodical</a:t>
            </a:r>
          </a:p>
        </p:txBody>
      </p:sp>
      <p:sp>
        <p:nvSpPr>
          <p:cNvPr id="9" name="Title 8">
            <a:extLst>
              <a:ext uri="{FF2B5EF4-FFF2-40B4-BE49-F238E27FC236}">
                <a16:creationId xmlns:a16="http://schemas.microsoft.com/office/drawing/2014/main" id="{AA8BD337-2A4C-AA4E-D444-341A28AF612F}"/>
              </a:ext>
            </a:extLst>
          </p:cNvPr>
          <p:cNvSpPr>
            <a:spLocks noGrp="1"/>
          </p:cNvSpPr>
          <p:nvPr>
            <p:ph type="title"/>
          </p:nvPr>
        </p:nvSpPr>
        <p:spPr>
          <a:xfrm>
            <a:off x="468000" y="432000"/>
            <a:ext cx="3599175" cy="1008000"/>
          </a:xfrm>
        </p:spPr>
        <p:txBody>
          <a:bodyPr anchor="t">
            <a:normAutofit/>
          </a:bodyPr>
          <a:lstStyle/>
          <a:p>
            <a:r>
              <a:rPr lang="en-AU" sz="3300" b="1" dirty="0">
                <a:effectLst/>
              </a:rPr>
              <a:t>Vehicle rollovers</a:t>
            </a:r>
            <a:r>
              <a:rPr lang="en-AU" sz="3300" dirty="0"/>
              <a:t>.</a:t>
            </a:r>
          </a:p>
        </p:txBody>
      </p:sp>
      <p:sp>
        <p:nvSpPr>
          <p:cNvPr id="28" name="Text Placeholder 27">
            <a:extLst>
              <a:ext uri="{FF2B5EF4-FFF2-40B4-BE49-F238E27FC236}">
                <a16:creationId xmlns:a16="http://schemas.microsoft.com/office/drawing/2014/main" id="{60F353C0-6CB4-1CD8-5E96-B2BB3632AC72}"/>
              </a:ext>
            </a:extLst>
          </p:cNvPr>
          <p:cNvSpPr>
            <a:spLocks noGrp="1"/>
          </p:cNvSpPr>
          <p:nvPr>
            <p:ph type="body" sz="quarter" idx="20"/>
          </p:nvPr>
        </p:nvSpPr>
        <p:spPr>
          <a:xfrm>
            <a:off x="468000" y="2376000"/>
            <a:ext cx="4113000" cy="3402000"/>
          </a:xfrm>
        </p:spPr>
        <p:txBody>
          <a:bodyPr>
            <a:normAutofit/>
          </a:bodyPr>
          <a:lstStyle/>
          <a:p>
            <a:pPr>
              <a:lnSpc>
                <a:spcPct val="107000"/>
              </a:lnSpc>
              <a:spcAft>
                <a:spcPts val="800"/>
              </a:spcAft>
            </a:pP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The driver of a stemming truck travelling down a ramp at about 20kph planned to make a U-Turn and return up the ramp.  </a:t>
            </a:r>
          </a:p>
          <a:p>
            <a:pPr>
              <a:lnSpc>
                <a:spcPct val="107000"/>
              </a:lnSpc>
              <a:spcAft>
                <a:spcPts val="800"/>
              </a:spcAft>
            </a:pP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The ramp gradient and vehicle speed, combined with the loose load material overbalanced the trailer and toppled the prime mover as well.</a:t>
            </a:r>
          </a:p>
        </p:txBody>
      </p:sp>
    </p:spTree>
    <p:extLst>
      <p:ext uri="{BB962C8B-B14F-4D97-AF65-F5344CB8AC3E}">
        <p14:creationId xmlns:p14="http://schemas.microsoft.com/office/powerpoint/2010/main" val="904084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692728AD-0B9B-31AF-23EF-D45CFE54B147}"/>
              </a:ext>
            </a:extLst>
          </p:cNvPr>
          <p:cNvSpPr>
            <a:spLocks noGrp="1"/>
          </p:cNvSpPr>
          <p:nvPr>
            <p:ph type="body" sz="quarter" idx="20"/>
          </p:nvPr>
        </p:nvSpPr>
        <p:spPr>
          <a:xfrm>
            <a:off x="7290000" y="2520000"/>
            <a:ext cx="4113000" cy="3402000"/>
          </a:xfrm>
        </p:spPr>
        <p:txBody>
          <a:bodyPr>
            <a:normAutofit/>
          </a:bodyPr>
          <a:lstStyle/>
          <a:p>
            <a:pPr>
              <a:spcAft>
                <a:spcPts val="800"/>
              </a:spcAft>
            </a:pPr>
            <a:r>
              <a:rPr lang="en-AU" sz="1900" kern="100" dirty="0">
                <a:effectLst/>
              </a:rPr>
              <a:t>The driver of a light vehicle travelling in dawn morning light misjudged a turn, left the road into rough terrain and rolled the light vehicle onto its side.</a:t>
            </a:r>
          </a:p>
          <a:p>
            <a:pPr>
              <a:spcAft>
                <a:spcPts val="800"/>
              </a:spcAft>
            </a:pPr>
            <a:r>
              <a:rPr lang="en-AU" sz="1900" kern="100" dirty="0">
                <a:effectLst/>
              </a:rPr>
              <a:t>Skill level, overconfidence, fatigue, driver inattention due to radios, phones or other distractions may have played a part in both this and the previous event.</a:t>
            </a:r>
          </a:p>
        </p:txBody>
      </p:sp>
      <p:sp>
        <p:nvSpPr>
          <p:cNvPr id="15" name="Title 14">
            <a:extLst>
              <a:ext uri="{FF2B5EF4-FFF2-40B4-BE49-F238E27FC236}">
                <a16:creationId xmlns:a16="http://schemas.microsoft.com/office/drawing/2014/main" id="{ED0E37AD-CE5E-9128-DC86-46B88D7E228F}"/>
              </a:ext>
            </a:extLst>
          </p:cNvPr>
          <p:cNvSpPr>
            <a:spLocks noGrp="1"/>
          </p:cNvSpPr>
          <p:nvPr>
            <p:ph type="title"/>
          </p:nvPr>
        </p:nvSpPr>
        <p:spPr>
          <a:xfrm>
            <a:off x="7290000" y="432000"/>
            <a:ext cx="4377319" cy="1008000"/>
          </a:xfrm>
        </p:spPr>
        <p:txBody>
          <a:bodyPr anchor="t">
            <a:normAutofit/>
          </a:bodyPr>
          <a:lstStyle/>
          <a:p>
            <a:r>
              <a:rPr kumimoji="0" lang="en-AU" b="1" i="0" u="none" strike="noStrike" kern="1200" cap="none" spc="0" normalizeH="0" baseline="0" noProof="0" dirty="0">
                <a:ln>
                  <a:noFill/>
                </a:ln>
                <a:effectLst/>
                <a:uLnTx/>
                <a:uFillTx/>
              </a:rPr>
              <a:t>Vehicle rollovers</a:t>
            </a:r>
            <a:r>
              <a:rPr lang="en-AU" dirty="0"/>
              <a:t>.</a:t>
            </a:r>
          </a:p>
        </p:txBody>
      </p:sp>
      <p:sp>
        <p:nvSpPr>
          <p:cNvPr id="3" name="Footer Placeholder 2">
            <a:extLst>
              <a:ext uri="{FF2B5EF4-FFF2-40B4-BE49-F238E27FC236}">
                <a16:creationId xmlns:a16="http://schemas.microsoft.com/office/drawing/2014/main" id="{1BFE9736-886E-790E-E2DE-CC84F97EA324}"/>
              </a:ext>
            </a:extLst>
          </p:cNvPr>
          <p:cNvSpPr>
            <a:spLocks noGrp="1"/>
          </p:cNvSpPr>
          <p:nvPr>
            <p:ph type="ftr" sz="quarter" idx="22"/>
          </p:nvPr>
        </p:nvSpPr>
        <p:spPr>
          <a:xfrm>
            <a:off x="468000" y="6516000"/>
            <a:ext cx="3960000" cy="180000"/>
          </a:xfrm>
        </p:spPr>
        <p:txBody>
          <a:bodyPr anchor="ctr">
            <a:normAutofit fontScale="92500"/>
          </a:bodyPr>
          <a:lstStyle/>
          <a:p>
            <a:r>
              <a:rPr lang="en-AU" sz="800" dirty="0"/>
              <a:t>June 2024 Incident Periodical</a:t>
            </a:r>
          </a:p>
        </p:txBody>
      </p:sp>
      <p:sp>
        <p:nvSpPr>
          <p:cNvPr id="9" name="Slide Number Placeholder 8">
            <a:extLst>
              <a:ext uri="{FF2B5EF4-FFF2-40B4-BE49-F238E27FC236}">
                <a16:creationId xmlns:a16="http://schemas.microsoft.com/office/drawing/2014/main" id="{BABE3B5E-DC0C-8FAE-6FB8-3BAA124A75B0}"/>
              </a:ext>
            </a:extLst>
          </p:cNvPr>
          <p:cNvSpPr>
            <a:spLocks noGrp="1"/>
          </p:cNvSpPr>
          <p:nvPr>
            <p:ph type="sldNum" sz="quarter" idx="23"/>
          </p:nvPr>
        </p:nvSpPr>
        <p:spPr>
          <a:xfrm>
            <a:off x="10800000" y="6516000"/>
            <a:ext cx="918000" cy="180000"/>
          </a:xfrm>
        </p:spPr>
        <p:txBody>
          <a:bodyPr anchor="ctr">
            <a:normAutofit/>
          </a:bodyPr>
          <a:lstStyle/>
          <a:p>
            <a:pPr>
              <a:lnSpc>
                <a:spcPct val="90000"/>
              </a:lnSpc>
            </a:pPr>
            <a:fld id="{CE81F681-0D87-4952-AA9D-FDB4C9838A02}" type="slidenum">
              <a:rPr lang="en-AU" sz="700" smtClean="0"/>
              <a:pPr>
                <a:lnSpc>
                  <a:spcPct val="90000"/>
                </a:lnSpc>
              </a:pPr>
              <a:t>4</a:t>
            </a:fld>
            <a:endParaRPr lang="en-AU" sz="700"/>
          </a:p>
        </p:txBody>
      </p:sp>
      <p:pic>
        <p:nvPicPr>
          <p:cNvPr id="11" name="Picture Placeholder 10" descr="A truck on the side of the road&#10;&#10;Description automatically generated">
            <a:extLst>
              <a:ext uri="{FF2B5EF4-FFF2-40B4-BE49-F238E27FC236}">
                <a16:creationId xmlns:a16="http://schemas.microsoft.com/office/drawing/2014/main" id="{384AFD03-D6F7-2DEB-4361-3A827E23559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3220" b="3220"/>
          <a:stretch>
            <a:fillRect/>
          </a:stretch>
        </p:blipFill>
        <p:spPr/>
      </p:pic>
    </p:spTree>
    <p:extLst>
      <p:ext uri="{BB962C8B-B14F-4D97-AF65-F5344CB8AC3E}">
        <p14:creationId xmlns:p14="http://schemas.microsoft.com/office/powerpoint/2010/main" val="3610728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7A60921-905C-C7FE-2FB0-39C7A954443B}"/>
              </a:ext>
            </a:extLst>
          </p:cNvPr>
          <p:cNvSpPr>
            <a:spLocks noGrp="1"/>
          </p:cNvSpPr>
          <p:nvPr>
            <p:ph type="ftr" sz="quarter" idx="17"/>
          </p:nvPr>
        </p:nvSpPr>
        <p:spPr>
          <a:xfrm>
            <a:off x="468000" y="6516000"/>
            <a:ext cx="3960000" cy="180000"/>
          </a:xfrm>
        </p:spPr>
        <p:txBody>
          <a:bodyPr/>
          <a:lstStyle/>
          <a:p>
            <a:r>
              <a:rPr lang="en-AU" dirty="0"/>
              <a:t>June 2024 Incident Periodical</a:t>
            </a:r>
          </a:p>
        </p:txBody>
      </p:sp>
      <p:sp>
        <p:nvSpPr>
          <p:cNvPr id="5" name="Text Placeholder 4">
            <a:extLst>
              <a:ext uri="{FF2B5EF4-FFF2-40B4-BE49-F238E27FC236}">
                <a16:creationId xmlns:a16="http://schemas.microsoft.com/office/drawing/2014/main" id="{11447D89-C5C2-EAB3-49F0-B920962DA4A5}"/>
              </a:ext>
            </a:extLst>
          </p:cNvPr>
          <p:cNvSpPr>
            <a:spLocks noGrp="1"/>
          </p:cNvSpPr>
          <p:nvPr>
            <p:ph type="body" sz="quarter" idx="20"/>
          </p:nvPr>
        </p:nvSpPr>
        <p:spPr>
          <a:xfrm>
            <a:off x="468000" y="2116183"/>
            <a:ext cx="4563602" cy="3823063"/>
          </a:xfrm>
        </p:spPr>
        <p:txBody>
          <a:bodyPr/>
          <a:lstStyle/>
          <a:p>
            <a:pPr>
              <a:lnSpc>
                <a:spcPct val="107000"/>
              </a:lnSpc>
              <a:spcAft>
                <a:spcPts val="800"/>
              </a:spcAft>
            </a:pP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A lifting plan to unload an empty 40-foot container failed to prevent an uncontrolled movement of the container.</a:t>
            </a:r>
          </a:p>
          <a:p>
            <a:pPr>
              <a:lnSpc>
                <a:spcPct val="107000"/>
              </a:lnSpc>
              <a:spcAft>
                <a:spcPts val="800"/>
              </a:spcAft>
            </a:pP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A recalcitrant twist lock released when the crane lifting forces exceeded its holding capacity. The surplus stored energy caused the container to swing toward the truck cab when the twist lock released. </a:t>
            </a:r>
          </a:p>
          <a:p>
            <a:pPr>
              <a:lnSpc>
                <a:spcPct val="107000"/>
              </a:lnSpc>
              <a:spcAft>
                <a:spcPts val="800"/>
              </a:spcAft>
            </a:pP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By luck and not design, the container did not make contact with the cab, nor move appreciably sideways.</a:t>
            </a:r>
          </a:p>
          <a:p>
            <a:pPr lvl="2"/>
            <a:endParaRPr lang="en-AU" dirty="0"/>
          </a:p>
        </p:txBody>
      </p:sp>
      <p:sp>
        <p:nvSpPr>
          <p:cNvPr id="4" name="Title 3">
            <a:extLst>
              <a:ext uri="{FF2B5EF4-FFF2-40B4-BE49-F238E27FC236}">
                <a16:creationId xmlns:a16="http://schemas.microsoft.com/office/drawing/2014/main" id="{932F45E7-C584-EEEF-3B46-828BC822A973}"/>
              </a:ext>
            </a:extLst>
          </p:cNvPr>
          <p:cNvSpPr>
            <a:spLocks noGrp="1"/>
          </p:cNvSpPr>
          <p:nvPr>
            <p:ph type="title"/>
          </p:nvPr>
        </p:nvSpPr>
        <p:spPr>
          <a:xfrm>
            <a:off x="468000" y="432000"/>
            <a:ext cx="3599175" cy="1008000"/>
          </a:xfrm>
        </p:spPr>
        <p:txBody>
          <a:bodyPr/>
          <a:lstStyle/>
          <a:p>
            <a:r>
              <a:rPr lang="en-AU" sz="3600" b="1" dirty="0">
                <a:effectLst/>
                <a:latin typeface="Calibri" panose="020F0502020204030204" pitchFamily="34" charset="0"/>
                <a:ea typeface="Calibri" panose="020F0502020204030204" pitchFamily="34" charset="0"/>
                <a:cs typeface="Times New Roman" panose="02020603050405020304" pitchFamily="18" charset="0"/>
              </a:rPr>
              <a:t>Lifting and slinging</a:t>
            </a:r>
            <a:r>
              <a:rPr lang="en-AU" dirty="0"/>
              <a:t>.</a:t>
            </a:r>
          </a:p>
        </p:txBody>
      </p:sp>
      <p:pic>
        <p:nvPicPr>
          <p:cNvPr id="19" name="Picture Placeholder 18" descr="A truck with a crane&#10;&#10;Description automatically generated">
            <a:extLst>
              <a:ext uri="{FF2B5EF4-FFF2-40B4-BE49-F238E27FC236}">
                <a16:creationId xmlns:a16="http://schemas.microsoft.com/office/drawing/2014/main" id="{D225A857-B52B-1064-F236-162AB75EF96E}"/>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8202" r="8202"/>
          <a:stretch>
            <a:fillRect/>
          </a:stretch>
        </p:blipFill>
        <p:spPr/>
      </p:pic>
    </p:spTree>
    <p:extLst>
      <p:ext uri="{BB962C8B-B14F-4D97-AF65-F5344CB8AC3E}">
        <p14:creationId xmlns:p14="http://schemas.microsoft.com/office/powerpoint/2010/main" val="3979707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105369F-202A-F14E-F966-C47741F5E077}"/>
              </a:ext>
            </a:extLst>
          </p:cNvPr>
          <p:cNvSpPr>
            <a:spLocks noGrp="1"/>
          </p:cNvSpPr>
          <p:nvPr>
            <p:ph type="body" sz="quarter" idx="13"/>
          </p:nvPr>
        </p:nvSpPr>
        <p:spPr>
          <a:xfrm>
            <a:off x="2394000" y="2577741"/>
            <a:ext cx="7470000" cy="1175658"/>
          </a:xfrm>
        </p:spPr>
        <p:txBody>
          <a:bodyPr/>
          <a:lstStyle/>
          <a:p>
            <a:r>
              <a:rPr lang="en-AU" sz="2400" kern="100" dirty="0">
                <a:effectLst/>
                <a:latin typeface="Calibri" panose="020F0502020204030204" pitchFamily="34" charset="0"/>
                <a:ea typeface="Calibri" panose="020F0502020204030204" pitchFamily="34" charset="0"/>
                <a:cs typeface="Times New Roman" panose="02020603050405020304" pitchFamily="18" charset="0"/>
              </a:rPr>
              <a:t>The execution of the lift plan failed to stop the lift when the twist lock caught. There are many possible outcomes when a lift does not go to plan, most of them unwanted.</a:t>
            </a:r>
          </a:p>
        </p:txBody>
      </p:sp>
      <p:sp>
        <p:nvSpPr>
          <p:cNvPr id="2" name="Footer Placeholder 1">
            <a:extLst>
              <a:ext uri="{FF2B5EF4-FFF2-40B4-BE49-F238E27FC236}">
                <a16:creationId xmlns:a16="http://schemas.microsoft.com/office/drawing/2014/main" id="{00744FF2-DE1D-D0C0-2E06-72BEC59CD8CA}"/>
              </a:ext>
            </a:extLst>
          </p:cNvPr>
          <p:cNvSpPr>
            <a:spLocks noGrp="1"/>
          </p:cNvSpPr>
          <p:nvPr>
            <p:ph type="ftr" sz="quarter" idx="15"/>
          </p:nvPr>
        </p:nvSpPr>
        <p:spPr>
          <a:xfrm>
            <a:off x="468000" y="6516000"/>
            <a:ext cx="3960000" cy="180000"/>
          </a:xfrm>
        </p:spPr>
        <p:txBody>
          <a:bodyPr/>
          <a:lstStyle/>
          <a:p>
            <a:r>
              <a:rPr lang="en-AU" dirty="0"/>
              <a:t>June 2024 Incident Periodical</a:t>
            </a:r>
          </a:p>
        </p:txBody>
      </p:sp>
      <p:sp>
        <p:nvSpPr>
          <p:cNvPr id="3" name="Slide Number Placeholder 2">
            <a:extLst>
              <a:ext uri="{FF2B5EF4-FFF2-40B4-BE49-F238E27FC236}">
                <a16:creationId xmlns:a16="http://schemas.microsoft.com/office/drawing/2014/main" id="{33BCC834-D7C4-9BA3-77D5-576AD71F8AC4}"/>
              </a:ext>
            </a:extLst>
          </p:cNvPr>
          <p:cNvSpPr>
            <a:spLocks noGrp="1"/>
          </p:cNvSpPr>
          <p:nvPr>
            <p:ph type="sldNum" sz="quarter" idx="16"/>
          </p:nvPr>
        </p:nvSpPr>
        <p:spPr>
          <a:xfrm>
            <a:off x="10800000" y="6516000"/>
            <a:ext cx="918000" cy="180000"/>
          </a:xfrm>
          <a:noFill/>
        </p:spPr>
        <p:txBody>
          <a:bodyPr/>
          <a:lstStyle/>
          <a:p>
            <a:fld id="{CE81F681-0D87-4952-AA9D-FDB4C9838A02}" type="slidenum">
              <a:rPr lang="en-AU" smtClean="0"/>
              <a:pPr/>
              <a:t>6</a:t>
            </a:fld>
            <a:endParaRPr lang="en-AU" dirty="0"/>
          </a:p>
        </p:txBody>
      </p:sp>
    </p:spTree>
    <p:extLst>
      <p:ext uri="{BB962C8B-B14F-4D97-AF65-F5344CB8AC3E}">
        <p14:creationId xmlns:p14="http://schemas.microsoft.com/office/powerpoint/2010/main" val="1471887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4028E57-82CC-1877-D8F3-7C796A48C0E0}"/>
              </a:ext>
            </a:extLst>
          </p:cNvPr>
          <p:cNvSpPr>
            <a:spLocks noGrp="1"/>
          </p:cNvSpPr>
          <p:nvPr>
            <p:ph type="ftr" sz="quarter" idx="17"/>
          </p:nvPr>
        </p:nvSpPr>
        <p:spPr/>
        <p:txBody>
          <a:bodyPr/>
          <a:lstStyle/>
          <a:p>
            <a:r>
              <a:rPr lang="en-AU" dirty="0"/>
              <a:t>June 2024 Incident Periodical</a:t>
            </a:r>
          </a:p>
        </p:txBody>
      </p:sp>
      <p:sp>
        <p:nvSpPr>
          <p:cNvPr id="4" name="Text Placeholder 3">
            <a:extLst>
              <a:ext uri="{FF2B5EF4-FFF2-40B4-BE49-F238E27FC236}">
                <a16:creationId xmlns:a16="http://schemas.microsoft.com/office/drawing/2014/main" id="{45BED79D-97D3-BBC5-329E-FC65D7E30194}"/>
              </a:ext>
            </a:extLst>
          </p:cNvPr>
          <p:cNvSpPr>
            <a:spLocks noGrp="1"/>
          </p:cNvSpPr>
          <p:nvPr>
            <p:ph type="body" sz="quarter" idx="20"/>
          </p:nvPr>
        </p:nvSpPr>
        <p:spPr>
          <a:xfrm>
            <a:off x="467999" y="2349873"/>
            <a:ext cx="4445745" cy="3528411"/>
          </a:xfrm>
        </p:spPr>
        <p:txBody>
          <a:bodyPr/>
          <a:lstStyle/>
          <a:p>
            <a:pPr>
              <a:lnSpc>
                <a:spcPct val="107000"/>
              </a:lnSpc>
              <a:spcAft>
                <a:spcPts val="800"/>
              </a:spcAft>
            </a:pPr>
            <a:r>
              <a:rPr lang="en-AU" sz="2000" kern="100" dirty="0">
                <a:effectLst/>
                <a:latin typeface="Calibri" panose="020F0502020204030204" pitchFamily="34" charset="0"/>
                <a:ea typeface="Calibri" panose="020F0502020204030204" pitchFamily="34" charset="0"/>
                <a:cs typeface="Times New Roman" panose="02020603050405020304" pitchFamily="18" charset="0"/>
              </a:rPr>
              <a:t>During a nightshift, a bulldozer operator walked over the cavity zone above a feed valve below the stockpile.  </a:t>
            </a:r>
          </a:p>
          <a:p>
            <a:pPr>
              <a:lnSpc>
                <a:spcPct val="107000"/>
              </a:lnSpc>
              <a:spcAft>
                <a:spcPts val="800"/>
              </a:spcAft>
            </a:pPr>
            <a:r>
              <a:rPr lang="en-AU" sz="2000" kern="100" dirty="0">
                <a:effectLst/>
                <a:latin typeface="Calibri" panose="020F0502020204030204" pitchFamily="34" charset="0"/>
                <a:ea typeface="Calibri" panose="020F0502020204030204" pitchFamily="34" charset="0"/>
                <a:cs typeface="Times New Roman" panose="02020603050405020304" pitchFamily="18" charset="0"/>
              </a:rPr>
              <a:t>Feed valves are a known hazard. Industry know that administrative controls will not prevent such events.</a:t>
            </a:r>
          </a:p>
          <a:p>
            <a:pPr>
              <a:lnSpc>
                <a:spcPct val="107000"/>
              </a:lnSpc>
              <a:spcAft>
                <a:spcPts val="800"/>
              </a:spcAft>
            </a:pPr>
            <a:r>
              <a:rPr lang="en-AU" sz="2000" kern="100" dirty="0">
                <a:effectLst/>
                <a:latin typeface="Calibri" panose="020F0502020204030204" pitchFamily="34" charset="0"/>
                <a:ea typeface="Calibri" panose="020F0502020204030204" pitchFamily="34" charset="0"/>
                <a:cs typeface="Times New Roman" panose="02020603050405020304" pitchFamily="18" charset="0"/>
              </a:rPr>
              <a:t>Remote operation of dozers removes the coal mine worker from any exposure to this hazard.</a:t>
            </a:r>
          </a:p>
        </p:txBody>
      </p:sp>
      <p:sp>
        <p:nvSpPr>
          <p:cNvPr id="5" name="Title 4">
            <a:extLst>
              <a:ext uri="{FF2B5EF4-FFF2-40B4-BE49-F238E27FC236}">
                <a16:creationId xmlns:a16="http://schemas.microsoft.com/office/drawing/2014/main" id="{643C807D-DE55-523E-F710-7C80A6CE6850}"/>
              </a:ext>
            </a:extLst>
          </p:cNvPr>
          <p:cNvSpPr>
            <a:spLocks noGrp="1"/>
          </p:cNvSpPr>
          <p:nvPr>
            <p:ph type="title"/>
          </p:nvPr>
        </p:nvSpPr>
        <p:spPr/>
        <p:txBody>
          <a:bodyPr/>
          <a:lstStyle/>
          <a:p>
            <a:r>
              <a:rPr lang="en-AU" sz="3600" b="1" dirty="0">
                <a:effectLst/>
                <a:latin typeface="Calibri" panose="020F0502020204030204" pitchFamily="34" charset="0"/>
                <a:ea typeface="Calibri" panose="020F0502020204030204" pitchFamily="34" charset="0"/>
                <a:cs typeface="Times New Roman" panose="02020603050405020304" pitchFamily="18" charset="0"/>
              </a:rPr>
              <a:t>Dozers on Stockpiles</a:t>
            </a:r>
            <a:endParaRPr lang="en-AU" dirty="0"/>
          </a:p>
        </p:txBody>
      </p:sp>
      <p:pic>
        <p:nvPicPr>
          <p:cNvPr id="9" name="Picture Placeholder 8" descr="A large pile of black sand&#10;&#10;Description automatically generated">
            <a:extLst>
              <a:ext uri="{FF2B5EF4-FFF2-40B4-BE49-F238E27FC236}">
                <a16:creationId xmlns:a16="http://schemas.microsoft.com/office/drawing/2014/main" id="{02AA80D8-987F-59C5-A5FE-0F6DA9F9F60E}"/>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730679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BDA601-6837-7439-0F33-36DABC0E7C0D}"/>
              </a:ext>
            </a:extLst>
          </p:cNvPr>
          <p:cNvSpPr>
            <a:spLocks noGrp="1"/>
          </p:cNvSpPr>
          <p:nvPr>
            <p:ph type="body" sz="quarter" idx="13"/>
          </p:nvPr>
        </p:nvSpPr>
        <p:spPr>
          <a:xfrm>
            <a:off x="2394000" y="1896091"/>
            <a:ext cx="7470000" cy="2501738"/>
          </a:xfrm>
        </p:spPr>
        <p:txBody>
          <a:bodyPr/>
          <a:lstStyle/>
          <a:p>
            <a:pPr algn="ctr">
              <a:lnSpc>
                <a:spcPct val="107000"/>
              </a:lnSpc>
              <a:spcAft>
                <a:spcPts val="800"/>
              </a:spcAft>
            </a:pPr>
            <a:r>
              <a:rPr lang="en-AU" sz="4400" kern="100" dirty="0">
                <a:effectLst/>
                <a:latin typeface="Calibri" panose="020F0502020204030204" pitchFamily="34" charset="0"/>
                <a:ea typeface="Calibri" panose="020F0502020204030204" pitchFamily="34" charset="0"/>
                <a:cs typeface="Times New Roman" panose="02020603050405020304" pitchFamily="18" charset="0"/>
              </a:rPr>
              <a:t>COLLISIONS</a:t>
            </a:r>
          </a:p>
          <a:p>
            <a:pPr algn="ctr">
              <a:lnSpc>
                <a:spcPct val="107000"/>
              </a:lnSpc>
              <a:spcAft>
                <a:spcPts val="800"/>
              </a:spcAft>
            </a:pPr>
            <a:r>
              <a:rPr lang="en-AU" sz="2000" kern="100" dirty="0">
                <a:effectLst/>
                <a:latin typeface="Calibri" panose="020F0502020204030204" pitchFamily="34" charset="0"/>
                <a:ea typeface="Calibri" panose="020F0502020204030204" pitchFamily="34" charset="0"/>
                <a:cs typeface="Times New Roman" panose="02020603050405020304" pitchFamily="18" charset="0"/>
              </a:rPr>
              <a:t>Nighttime and its effect on operator visibility appears a common factor in the following events. Fatigue may also have been a contributor.</a:t>
            </a:r>
          </a:p>
          <a:p>
            <a:pPr algn="ctr">
              <a:lnSpc>
                <a:spcPct val="107000"/>
              </a:lnSpc>
              <a:spcAft>
                <a:spcPts val="800"/>
              </a:spcAft>
            </a:pPr>
            <a:r>
              <a:rPr lang="en-AU" sz="2000" kern="100" dirty="0">
                <a:effectLst/>
                <a:latin typeface="Calibri" panose="020F0502020204030204" pitchFamily="34" charset="0"/>
                <a:ea typeface="Calibri" panose="020F0502020204030204" pitchFamily="34" charset="0"/>
                <a:cs typeface="Times New Roman" panose="02020603050405020304" pitchFamily="18" charset="0"/>
              </a:rPr>
              <a:t>A very significant contributor for two of the events was the failure of coal mine workers to even communicate with one another.</a:t>
            </a:r>
          </a:p>
          <a:p>
            <a:endParaRPr lang="en-AU" dirty="0"/>
          </a:p>
        </p:txBody>
      </p:sp>
      <p:sp>
        <p:nvSpPr>
          <p:cNvPr id="3" name="Footer Placeholder 2">
            <a:extLst>
              <a:ext uri="{FF2B5EF4-FFF2-40B4-BE49-F238E27FC236}">
                <a16:creationId xmlns:a16="http://schemas.microsoft.com/office/drawing/2014/main" id="{A0F38F38-4F85-2F5E-C4BA-CF49980FAC6D}"/>
              </a:ext>
            </a:extLst>
          </p:cNvPr>
          <p:cNvSpPr>
            <a:spLocks noGrp="1"/>
          </p:cNvSpPr>
          <p:nvPr>
            <p:ph type="ftr" sz="quarter" idx="15"/>
          </p:nvPr>
        </p:nvSpPr>
        <p:spPr/>
        <p:txBody>
          <a:bodyPr/>
          <a:lstStyle/>
          <a:p>
            <a:r>
              <a:rPr lang="en-AU" dirty="0"/>
              <a:t>June 2024 Incident Periodical</a:t>
            </a:r>
          </a:p>
        </p:txBody>
      </p:sp>
      <p:sp>
        <p:nvSpPr>
          <p:cNvPr id="4" name="Slide Number Placeholder 3">
            <a:extLst>
              <a:ext uri="{FF2B5EF4-FFF2-40B4-BE49-F238E27FC236}">
                <a16:creationId xmlns:a16="http://schemas.microsoft.com/office/drawing/2014/main" id="{29826C4B-D172-3129-89B7-F1A22DC0DD67}"/>
              </a:ext>
            </a:extLst>
          </p:cNvPr>
          <p:cNvSpPr>
            <a:spLocks noGrp="1"/>
          </p:cNvSpPr>
          <p:nvPr>
            <p:ph type="sldNum" sz="quarter" idx="16"/>
          </p:nvPr>
        </p:nvSpPr>
        <p:spPr/>
        <p:txBody>
          <a:bodyPr/>
          <a:lstStyle/>
          <a:p>
            <a:fld id="{CE81F681-0D87-4952-AA9D-FDB4C9838A02}" type="slidenum">
              <a:rPr lang="en-AU" smtClean="0"/>
              <a:pPr/>
              <a:t>8</a:t>
            </a:fld>
            <a:endParaRPr lang="en-AU" dirty="0"/>
          </a:p>
        </p:txBody>
      </p:sp>
    </p:spTree>
    <p:extLst>
      <p:ext uri="{BB962C8B-B14F-4D97-AF65-F5344CB8AC3E}">
        <p14:creationId xmlns:p14="http://schemas.microsoft.com/office/powerpoint/2010/main" val="1489689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C62A48E-E0D1-06FC-31BC-E4190F4D6E32}"/>
              </a:ext>
            </a:extLst>
          </p:cNvPr>
          <p:cNvSpPr>
            <a:spLocks noGrp="1"/>
          </p:cNvSpPr>
          <p:nvPr>
            <p:ph type="ftr" sz="quarter" idx="17"/>
          </p:nvPr>
        </p:nvSpPr>
        <p:spPr/>
        <p:txBody>
          <a:bodyPr/>
          <a:lstStyle/>
          <a:p>
            <a:r>
              <a:rPr lang="en-AU" dirty="0"/>
              <a:t>June 2024 Incident Periodical</a:t>
            </a:r>
          </a:p>
        </p:txBody>
      </p:sp>
      <p:sp>
        <p:nvSpPr>
          <p:cNvPr id="4" name="Text Placeholder 3">
            <a:extLst>
              <a:ext uri="{FF2B5EF4-FFF2-40B4-BE49-F238E27FC236}">
                <a16:creationId xmlns:a16="http://schemas.microsoft.com/office/drawing/2014/main" id="{76174370-ABEB-DE6D-591E-1A3E504A66D5}"/>
              </a:ext>
            </a:extLst>
          </p:cNvPr>
          <p:cNvSpPr>
            <a:spLocks noGrp="1"/>
          </p:cNvSpPr>
          <p:nvPr>
            <p:ph type="body" sz="quarter" idx="20"/>
          </p:nvPr>
        </p:nvSpPr>
        <p:spPr>
          <a:xfrm>
            <a:off x="467999" y="2598610"/>
            <a:ext cx="4548138" cy="3144966"/>
          </a:xfrm>
        </p:spPr>
        <p:txBody>
          <a:bodyPr/>
          <a:lstStyle/>
          <a:p>
            <a:pPr>
              <a:lnSpc>
                <a:spcPct val="107000"/>
              </a:lnSpc>
              <a:spcAft>
                <a:spcPts val="800"/>
              </a:spcAft>
            </a:pPr>
            <a:r>
              <a:rPr lang="en-AU" sz="2000" kern="100" dirty="0">
                <a:effectLst/>
                <a:latin typeface="Calibri" panose="020F0502020204030204" pitchFamily="34" charset="0"/>
                <a:ea typeface="Calibri" panose="020F0502020204030204" pitchFamily="34" charset="0"/>
                <a:cs typeface="Times New Roman" panose="02020603050405020304" pitchFamily="18" charset="0"/>
              </a:rPr>
              <a:t>In the first two events, no communication was made between the machine operators before the collisions occurred.  </a:t>
            </a:r>
          </a:p>
          <a:p>
            <a:pPr>
              <a:lnSpc>
                <a:spcPct val="107000"/>
              </a:lnSpc>
              <a:spcAft>
                <a:spcPts val="800"/>
              </a:spcAft>
            </a:pPr>
            <a:r>
              <a:rPr lang="en-AU" sz="2000" kern="100" dirty="0">
                <a:effectLst/>
                <a:latin typeface="Calibri" panose="020F0502020204030204" pitchFamily="34" charset="0"/>
                <a:ea typeface="Calibri" panose="020F0502020204030204" pitchFamily="34" charset="0"/>
                <a:cs typeface="Times New Roman" panose="02020603050405020304" pitchFamily="18" charset="0"/>
              </a:rPr>
              <a:t>Entering the working area of heavy machinery must be done in accordance with the processes designed and implemented to prevent contact between machines.</a:t>
            </a:r>
          </a:p>
        </p:txBody>
      </p:sp>
      <p:sp>
        <p:nvSpPr>
          <p:cNvPr id="5" name="Title 4">
            <a:extLst>
              <a:ext uri="{FF2B5EF4-FFF2-40B4-BE49-F238E27FC236}">
                <a16:creationId xmlns:a16="http://schemas.microsoft.com/office/drawing/2014/main" id="{C1A1B511-1190-5481-779E-4923F27C7F88}"/>
              </a:ext>
            </a:extLst>
          </p:cNvPr>
          <p:cNvSpPr>
            <a:spLocks noGrp="1"/>
          </p:cNvSpPr>
          <p:nvPr>
            <p:ph type="title"/>
          </p:nvPr>
        </p:nvSpPr>
        <p:spPr/>
        <p:txBody>
          <a:bodyPr/>
          <a:lstStyle/>
          <a:p>
            <a:pPr>
              <a:lnSpc>
                <a:spcPct val="107000"/>
              </a:lnSpc>
              <a:spcAft>
                <a:spcPts val="800"/>
              </a:spcAft>
            </a:pPr>
            <a:r>
              <a:rPr lang="en-AU" sz="3600" b="1" kern="100" dirty="0">
                <a:effectLst/>
                <a:latin typeface="Calibri" panose="020F0502020204030204" pitchFamily="34" charset="0"/>
                <a:ea typeface="Calibri" panose="020F0502020204030204" pitchFamily="34" charset="0"/>
                <a:cs typeface="Times New Roman" panose="02020603050405020304" pitchFamily="18" charset="0"/>
              </a:rPr>
              <a:t>Collisions</a:t>
            </a:r>
            <a:endParaRPr lang="en-AU" dirty="0"/>
          </a:p>
        </p:txBody>
      </p:sp>
      <p:pic>
        <p:nvPicPr>
          <p:cNvPr id="8" name="Picture Placeholder 7" descr="A construction site with several vehicles&#10;&#10;Description automatically generated with medium confidence">
            <a:extLst>
              <a:ext uri="{FF2B5EF4-FFF2-40B4-BE49-F238E27FC236}">
                <a16:creationId xmlns:a16="http://schemas.microsoft.com/office/drawing/2014/main" id="{70DEBC6A-CCDA-B218-5FF8-84C97CA468FA}"/>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1772672064"/>
      </p:ext>
    </p:extLst>
  </p:cSld>
  <p:clrMapOvr>
    <a:masterClrMapping/>
  </p:clrMapOvr>
</p:sld>
</file>

<file path=ppt/theme/theme1.xml><?xml version="1.0" encoding="utf-8"?>
<a:theme xmlns:a="http://schemas.openxmlformats.org/drawingml/2006/main" name="RSHQ Theme">
  <a:themeElements>
    <a:clrScheme name="RSHQ Blue">
      <a:dk1>
        <a:srgbClr val="000000"/>
      </a:dk1>
      <a:lt1>
        <a:sysClr val="window" lastClr="FFFFFF"/>
      </a:lt1>
      <a:dk2>
        <a:srgbClr val="526A81"/>
      </a:dk2>
      <a:lt2>
        <a:srgbClr val="E7E6E6"/>
      </a:lt2>
      <a:accent1>
        <a:srgbClr val="026F90"/>
      </a:accent1>
      <a:accent2>
        <a:srgbClr val="0CB1D6"/>
      </a:accent2>
      <a:accent3>
        <a:srgbClr val="DBF3F9"/>
      </a:accent3>
      <a:accent4>
        <a:srgbClr val="526A81"/>
      </a:accent4>
      <a:accent5>
        <a:srgbClr val="3CB092"/>
      </a:accent5>
      <a:accent6>
        <a:srgbClr val="05735C"/>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RSHQ SLATE Mid">
      <a:srgbClr val="76A0A8"/>
    </a:custClr>
    <a:custClr name="RSHQ SLATE Dark">
      <a:srgbClr val="526A81"/>
    </a:custClr>
    <a:custClr name="RSHQ SLATE Light">
      <a:srgbClr val="EAF1F2"/>
    </a:custClr>
    <a:custClr name="RSHQ RED Mid">
      <a:srgbClr val="C2667A"/>
    </a:custClr>
    <a:custClr name="RSHQ RED Dark">
      <a:srgbClr val="85424D"/>
    </a:custClr>
    <a:custClr name="RSHQ RED Light">
      <a:srgbClr val="F6E8EB"/>
    </a:custClr>
    <a:custClr name="RSHQ BLUE Mid">
      <a:srgbClr val="0CB1D6"/>
    </a:custClr>
    <a:custClr name="RSHQ BLUE Dark">
      <a:srgbClr val="026F90"/>
    </a:custClr>
    <a:custClr name="RSHQ BLUE Light">
      <a:srgbClr val="DBF3F9"/>
    </a:custClr>
    <a:custClr name="RSHQ GREEN Mid">
      <a:srgbClr val="3CB092"/>
    </a:custClr>
    <a:custClr name="RSHQ GREEN Dark">
      <a:srgbClr val="05735C"/>
    </a:custClr>
    <a:custClr name="RSHQ GREEN Light">
      <a:srgbClr val="E2F3EF"/>
    </a:custClr>
    <a:custClr name="RSHQ MIDNIGHT">
      <a:srgbClr val="061F33"/>
    </a:custClr>
  </a:custClrLst>
  <a:extLst>
    <a:ext uri="{05A4C25C-085E-4340-85A3-A5531E510DB2}">
      <thm15:themeFamily xmlns:thm15="http://schemas.microsoft.com/office/thememl/2012/main" name="RSHQ PPT Template_Blue.potx" id="{01F55261-5FAA-4B8A-B996-AEDBF5CC3B91}" vid="{D37198BF-1A7B-4F04-BB7F-C42B790B2BA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RSHQ PPT Template_Blue</Template>
  <TotalTime>0</TotalTime>
  <Words>729</Words>
  <Application>Microsoft Office PowerPoint</Application>
  <PresentationFormat>Widescreen</PresentationFormat>
  <Paragraphs>92</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Century Gothic</vt:lpstr>
      <vt:lpstr>Wingdings</vt:lpstr>
      <vt:lpstr>RSHQ Theme</vt:lpstr>
      <vt:lpstr>JUNE 2024 INCIDENT PERIODICAL</vt:lpstr>
      <vt:lpstr>Risk Control Effectiveness.</vt:lpstr>
      <vt:lpstr>Vehicle rollovers.</vt:lpstr>
      <vt:lpstr>Vehicle rollovers.</vt:lpstr>
      <vt:lpstr>Lifting and slinging.</vt:lpstr>
      <vt:lpstr>PowerPoint Presentation</vt:lpstr>
      <vt:lpstr>Dozers on Stockpiles</vt:lpstr>
      <vt:lpstr>PowerPoint Presentation</vt:lpstr>
      <vt:lpstr>Collisions</vt:lpstr>
      <vt:lpstr>Collisions</vt:lpstr>
      <vt:lpstr>Collisions</vt:lpstr>
      <vt:lpstr>Collisions</vt:lpstr>
      <vt:lpstr>Board of Examiners Update</vt:lpstr>
      <vt:lpstr>NOTICE BOARD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2024-07-08T03:47:13Z</dcterms:created>
  <dcterms:modified xsi:type="dcterms:W3CDTF">2024-07-08T03:47:36Z</dcterms:modified>
</cp:coreProperties>
</file>