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6"/>
  </p:notesMasterIdLst>
  <p:handoutMasterIdLst>
    <p:handoutMasterId r:id="rId17"/>
  </p:handoutMasterIdLst>
  <p:sldIdLst>
    <p:sldId id="256" r:id="rId2"/>
    <p:sldId id="258" r:id="rId3"/>
    <p:sldId id="266" r:id="rId4"/>
    <p:sldId id="267" r:id="rId5"/>
    <p:sldId id="268" r:id="rId6"/>
    <p:sldId id="269" r:id="rId7"/>
    <p:sldId id="270" r:id="rId8"/>
    <p:sldId id="271" r:id="rId9"/>
    <p:sldId id="261" r:id="rId10"/>
    <p:sldId id="272" r:id="rId11"/>
    <p:sldId id="273" r:id="rId12"/>
    <p:sldId id="274" r:id="rId13"/>
    <p:sldId id="353" r:id="rId14"/>
    <p:sldId id="264" r:id="rId15"/>
  </p:sldIdLst>
  <p:sldSz cx="12192000" cy="6858000"/>
  <p:notesSz cx="6858000" cy="9144000"/>
  <p:defaultTextStyle>
    <a:defPPr>
      <a:defRPr lang="en-US"/>
    </a:defPPr>
    <a:lvl1pPr marL="0" indent="0" algn="l" defTabSz="914400" rtl="0" eaLnBrk="1" latinLnBrk="0" hangingPunct="1">
      <a:lnSpc>
        <a:spcPct val="100000"/>
      </a:lnSpc>
      <a:spcBef>
        <a:spcPts val="800"/>
      </a:spcBef>
      <a:buFont typeface="Arial" panose="020B0604020202020204" pitchFamily="34" charset="0"/>
      <a:buNone/>
      <a:defRPr sz="1200" kern="1200">
        <a:solidFill>
          <a:schemeClr val="tx2"/>
        </a:solidFill>
        <a:latin typeface="+mn-lt"/>
        <a:ea typeface="+mn-ea"/>
        <a:cs typeface="+mn-cs"/>
      </a:defRPr>
    </a:lvl1pPr>
    <a:lvl2pPr marL="0" indent="0" algn="l" defTabSz="914400" rtl="0" eaLnBrk="1" latinLnBrk="0" hangingPunct="1">
      <a:lnSpc>
        <a:spcPct val="100000"/>
      </a:lnSpc>
      <a:spcBef>
        <a:spcPts val="2200"/>
      </a:spcBef>
      <a:buFont typeface="Arial" panose="020B0604020202020204" pitchFamily="34" charset="0"/>
      <a:buNone/>
      <a:defRPr sz="2100" b="1" kern="1200">
        <a:solidFill>
          <a:schemeClr val="accent1"/>
        </a:solidFill>
        <a:latin typeface="+mn-lt"/>
        <a:ea typeface="+mn-ea"/>
        <a:cs typeface="+mn-cs"/>
      </a:defRPr>
    </a:lvl2pPr>
    <a:lvl3pPr marL="180000" indent="-180000" algn="l" defTabSz="914400" rtl="0" eaLnBrk="1" latinLnBrk="0" hangingPunct="1">
      <a:lnSpc>
        <a:spcPct val="100000"/>
      </a:lnSpc>
      <a:spcBef>
        <a:spcPts val="800"/>
      </a:spcBef>
      <a:spcAft>
        <a:spcPts val="0"/>
      </a:spcAft>
      <a:buFont typeface="Arial" panose="020B0604020202020204" pitchFamily="34" charset="0"/>
      <a:buChar char="•"/>
      <a:defRPr sz="1200" b="0" kern="1200">
        <a:solidFill>
          <a:schemeClr val="tx2"/>
        </a:solidFill>
        <a:latin typeface="+mn-lt"/>
        <a:ea typeface="+mn-ea"/>
        <a:cs typeface="+mn-cs"/>
      </a:defRPr>
    </a:lvl3pPr>
    <a:lvl4pPr marL="360000" indent="-180000" algn="l" defTabSz="914400" rtl="0" eaLnBrk="1" latinLnBrk="0" hangingPunct="1">
      <a:lnSpc>
        <a:spcPct val="100000"/>
      </a:lnSpc>
      <a:spcBef>
        <a:spcPts val="800"/>
      </a:spcBef>
      <a:buSzPct val="100000"/>
      <a:buFont typeface="Arial" panose="020B0604020202020204" pitchFamily="34" charset="0"/>
      <a:buChar char="–"/>
      <a:defRPr sz="1200" kern="1200">
        <a:solidFill>
          <a:schemeClr val="tx2"/>
        </a:solidFill>
        <a:latin typeface="+mn-lt"/>
        <a:ea typeface="+mn-ea"/>
        <a:cs typeface="+mn-cs"/>
      </a:defRPr>
    </a:lvl4pPr>
    <a:lvl5pPr marL="540000" indent="-180000" algn="l" defTabSz="914400" rtl="0" eaLnBrk="1" latinLnBrk="0" hangingPunct="1">
      <a:lnSpc>
        <a:spcPct val="100000"/>
      </a:lnSpc>
      <a:spcBef>
        <a:spcPts val="800"/>
      </a:spcBef>
      <a:buSzPct val="130000"/>
      <a:buFont typeface="Century Gothic" panose="020B0502020202020204" pitchFamily="34" charset="0"/>
      <a:buChar char="◦"/>
      <a:defRPr sz="1200" kern="1200">
        <a:solidFill>
          <a:schemeClr val="tx2"/>
        </a:solidFill>
        <a:latin typeface="+mn-lt"/>
        <a:ea typeface="+mn-ea"/>
        <a:cs typeface="+mn-cs"/>
      </a:defRPr>
    </a:lvl5pPr>
    <a:lvl6pPr marL="0" indent="0" algn="l" defTabSz="914400" rtl="0" eaLnBrk="1" latinLnBrk="0" hangingPunct="1">
      <a:lnSpc>
        <a:spcPct val="100000"/>
      </a:lnSpc>
      <a:spcBef>
        <a:spcPts val="900"/>
      </a:spcBef>
      <a:buSzPct val="50000"/>
      <a:buFontTx/>
      <a:buNone/>
      <a:defRPr sz="2100" kern="1200">
        <a:solidFill>
          <a:srgbClr val="758799"/>
        </a:solidFill>
        <a:latin typeface="+mn-lt"/>
        <a:ea typeface="+mn-ea"/>
        <a:cs typeface="+mn-cs"/>
      </a:defRPr>
    </a:lvl6pPr>
    <a:lvl7pPr marL="0" indent="0" algn="l" defTabSz="914400" rtl="0" eaLnBrk="1" latinLnBrk="0" hangingPunct="1">
      <a:lnSpc>
        <a:spcPct val="100000"/>
      </a:lnSpc>
      <a:spcBef>
        <a:spcPts val="800"/>
      </a:spcBef>
      <a:spcAft>
        <a:spcPts val="600"/>
      </a:spcAft>
      <a:buSzPct val="100000"/>
      <a:buFontTx/>
      <a:buNone/>
      <a:defRPr sz="2900" b="1" kern="1200">
        <a:solidFill>
          <a:schemeClr val="accent1"/>
        </a:solidFill>
        <a:latin typeface="+mn-lt"/>
        <a:ea typeface="+mn-ea"/>
        <a:cs typeface="+mn-cs"/>
      </a:defRPr>
    </a:lvl7pPr>
    <a:lvl8pPr marL="180000" indent="-180000" algn="l" defTabSz="914400" rtl="0" eaLnBrk="1" latinLnBrk="0" hangingPunct="1">
      <a:lnSpc>
        <a:spcPct val="100000"/>
      </a:lnSpc>
      <a:spcBef>
        <a:spcPts val="900"/>
      </a:spcBef>
      <a:buSzPct val="100000"/>
      <a:buFont typeface="Wingdings" panose="05000000000000000000" pitchFamily="2" charset="2"/>
      <a:buChar char=""/>
      <a:defRPr sz="2100" kern="1200">
        <a:solidFill>
          <a:srgbClr val="758799"/>
        </a:solidFill>
        <a:latin typeface="+mn-lt"/>
        <a:ea typeface="+mn-ea"/>
        <a:cs typeface="+mn-cs"/>
      </a:defRPr>
    </a:lvl8pPr>
    <a:lvl9pPr marL="360000" indent="-180000" algn="l" defTabSz="914400" rtl="0" eaLnBrk="1" latinLnBrk="0" hangingPunct="1">
      <a:lnSpc>
        <a:spcPct val="100000"/>
      </a:lnSpc>
      <a:spcBef>
        <a:spcPts val="900"/>
      </a:spcBef>
      <a:buSzPct val="100000"/>
      <a:buFont typeface="Arial" panose="020B0604020202020204" pitchFamily="34" charset="0"/>
      <a:buChar char="-"/>
      <a:defRPr sz="2100" kern="1200">
        <a:solidFill>
          <a:srgbClr val="758799"/>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6A81"/>
    <a:srgbClr val="3CB092"/>
    <a:srgbClr val="C26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9A0EB0B-A2A5-469A-A566-FC25C56FFEF9}">
  <a:tblStyle styleId="{99A0EB0B-A2A5-469A-A566-FC25C56FFEF9}" styleName="RSHQ Table Grid">
    <a:wholeTbl>
      <a:tcTxStyle>
        <a:fontRef idx="minor">
          <a:prstClr val="black"/>
        </a:fontRef>
        <a:schemeClr val="tx2"/>
      </a:tcTxStyle>
      <a:tcStyle>
        <a:tcBdr>
          <a:left>
            <a:ln>
              <a:noFill/>
            </a:ln>
          </a:left>
          <a:right>
            <a:ln>
              <a:noFill/>
            </a:ln>
          </a:right>
          <a:top>
            <a:ln w="9525" cmpd="sng">
              <a:solidFill>
                <a:schemeClr val="dk2">
                  <a:lumMod val="20000"/>
                  <a:lumOff val="80000"/>
                </a:schemeClr>
              </a:solidFill>
            </a:ln>
          </a:top>
          <a:bottom>
            <a:ln w="9525" cmpd="sng">
              <a:solidFill>
                <a:schemeClr val="dk2">
                  <a:lumMod val="20000"/>
                  <a:lumOff val="80000"/>
                </a:schemeClr>
              </a:solidFill>
            </a:ln>
          </a:bottom>
          <a:insideH>
            <a:ln w="9525" cmpd="sng">
              <a:solidFill>
                <a:schemeClr val="dk2">
                  <a:lumMod val="20000"/>
                  <a:lumOff val="80000"/>
                </a:schemeClr>
              </a:solidFill>
            </a:ln>
          </a:insideH>
          <a:insideV>
            <a:ln>
              <a:noFill/>
            </a:ln>
          </a:insideV>
        </a:tcBdr>
        <a:fill>
          <a:solidFill>
            <a:schemeClr val="accent3"/>
          </a:solidFill>
        </a:fill>
      </a:tcStyle>
    </a:wholeTbl>
    <a:band1H>
      <a:tcStyle>
        <a:tcBdr/>
      </a:tcStyle>
    </a:band1H>
    <a:band2H>
      <a:tcStyle>
        <a:tcBdr/>
      </a:tcStyle>
    </a:band2H>
    <a:band1V>
      <a:tcStyle>
        <a:tcBdr/>
      </a:tcStyle>
    </a:band1V>
    <a:band2V>
      <a:tcStyle>
        <a:tcBdr/>
      </a:tcStyle>
    </a:band2V>
    <a:lastCol>
      <a:tcTxStyle b="on"/>
      <a:tcStyle>
        <a:tcBdr/>
      </a:tcStyle>
    </a:lastCol>
    <a:firstCol>
      <a:tcTxStyle b="on"/>
      <a:tcStyle>
        <a:tcBdr/>
      </a:tcStyle>
    </a:firstCol>
    <a:lastRow>
      <a:tcTxStyle b="on"/>
      <a:tcStyle>
        <a:tcBdr/>
      </a:tcStyle>
    </a:lastRow>
    <a:firstRow>
      <a:tcTxStyle b="on">
        <a:fontRef idx="minor">
          <a:prstClr val="black"/>
        </a:fontRef>
        <a:schemeClr val="lt1"/>
      </a:tcTxStyle>
      <a:tcStyle>
        <a:tcBdr/>
        <a:fill>
          <a:solidFill>
            <a:schemeClr val="accent1"/>
          </a:solidFill>
        </a:fill>
      </a:tcStyle>
    </a:firstRow>
  </a:tblStyle>
  <a:tblStyle styleId="{9DB2C630-455E-4351-8C51-B7A33060D58D}" styleName="RSHQ Table Grid Light">
    <a:wholeTbl>
      <a:tcTxStyle>
        <a:fontRef idx="minor">
          <a:prstClr val="black"/>
        </a:fontRef>
        <a:schemeClr val="tx2"/>
      </a:tcTxStyle>
      <a:tcStyle>
        <a:tcBdr>
          <a:left>
            <a:ln>
              <a:noFill/>
            </a:ln>
          </a:left>
          <a:right>
            <a:ln>
              <a:noFill/>
            </a:ln>
          </a:right>
          <a:top>
            <a:ln w="9525" cmpd="sng">
              <a:solidFill>
                <a:schemeClr val="accent1"/>
              </a:solidFill>
            </a:ln>
          </a:top>
          <a:bottom>
            <a:ln w="9525" cmpd="sng">
              <a:solidFill>
                <a:schemeClr val="accent1"/>
              </a:solidFill>
            </a:ln>
          </a:bottom>
          <a:insideH>
            <a:ln w="9525" cmpd="sng">
              <a:solidFill>
                <a:schemeClr val="accent1"/>
              </a:solidFill>
            </a:ln>
          </a:insideH>
          <a:insideV>
            <a:ln>
              <a:noFill/>
            </a:ln>
          </a:insideV>
        </a:tcBdr>
        <a:fill>
          <a:noFill/>
        </a:fill>
      </a:tcStyle>
    </a:wholeTbl>
    <a:firstCol>
      <a:tcTxStyle b="on"/>
      <a:tcStyle>
        <a:tcBdr/>
      </a:tcStyle>
    </a:firstCol>
    <a:lastRow>
      <a:tcStyle>
        <a:tcBdr/>
      </a:tcStyle>
    </a:lastRow>
    <a:firstRow>
      <a:tcTxStyle b="on">
        <a:fontRef idx="minor">
          <a:prstClr val="black"/>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11E478-288A-9AC2-8181-7758FEF861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7B4F05AB-C3D7-07FB-2287-2FF6100266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313A04-F6FD-4806-AF08-2D1E77CF43DB}" type="datetimeFigureOut">
              <a:rPr lang="en-AU" smtClean="0"/>
              <a:t>13/05/2024</a:t>
            </a:fld>
            <a:endParaRPr lang="en-AU"/>
          </a:p>
        </p:txBody>
      </p:sp>
      <p:sp>
        <p:nvSpPr>
          <p:cNvPr id="4" name="Footer Placeholder 3">
            <a:extLst>
              <a:ext uri="{FF2B5EF4-FFF2-40B4-BE49-F238E27FC236}">
                <a16:creationId xmlns:a16="http://schemas.microsoft.com/office/drawing/2014/main" id="{5EB1BEC2-3D08-EB51-E058-0F54960604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D5E5CE7-2376-956A-58BA-850E425268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8E1496-9E39-4198-A492-42EBDB203959}" type="slidenum">
              <a:rPr lang="en-AU" smtClean="0"/>
              <a:t>‹#›</a:t>
            </a:fld>
            <a:endParaRPr lang="en-AU"/>
          </a:p>
        </p:txBody>
      </p:sp>
    </p:spTree>
    <p:extLst>
      <p:ext uri="{BB962C8B-B14F-4D97-AF65-F5344CB8AC3E}">
        <p14:creationId xmlns:p14="http://schemas.microsoft.com/office/powerpoint/2010/main" val="97975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2D5163-0FF0-4180-956D-A752F239FDA9}" type="datetimeFigureOut">
              <a:rPr lang="en-AU" smtClean="0"/>
              <a:t>13/05/2024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B48B53-C7FD-459C-AE15-805A74E8FE86}" type="slidenum">
              <a:rPr lang="en-AU" smtClean="0"/>
              <a:t>‹#›</a:t>
            </a:fld>
            <a:endParaRPr lang="en-AU"/>
          </a:p>
        </p:txBody>
      </p:sp>
    </p:spTree>
    <p:extLst>
      <p:ext uri="{BB962C8B-B14F-4D97-AF65-F5344CB8AC3E}">
        <p14:creationId xmlns:p14="http://schemas.microsoft.com/office/powerpoint/2010/main" val="273926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Dark">
            <a:extLst>
              <a:ext uri="{FF2B5EF4-FFF2-40B4-BE49-F238E27FC236}">
                <a16:creationId xmlns:a16="http://schemas.microsoft.com/office/drawing/2014/main" id="{31FAC577-753C-BE99-7468-257F6E4001C0}"/>
              </a:ext>
              <a:ext uri="{C183D7F6-B498-43B3-948B-1728B52AA6E4}">
                <adec:decorative xmlns:adec="http://schemas.microsoft.com/office/drawing/2017/decorative" val="1"/>
              </a:ext>
            </a:extLst>
          </p:cNvPr>
          <p:cNvSpPr/>
          <p:nvPr/>
        </p:nvSpPr>
        <p:spPr>
          <a:xfrm>
            <a:off x="1" y="3153124"/>
            <a:ext cx="12192000" cy="3704876"/>
          </a:xfrm>
          <a:custGeom>
            <a:avLst/>
            <a:gdLst>
              <a:gd name="connsiteX0" fmla="*/ 0 w 24383999"/>
              <a:gd name="connsiteY0" fmla="*/ 0 h 7409752"/>
              <a:gd name="connsiteX1" fmla="*/ 9804679 w 24383999"/>
              <a:gd name="connsiteY1" fmla="*/ 3186027 h 7409752"/>
              <a:gd name="connsiteX2" fmla="*/ 20327759 w 24383999"/>
              <a:gd name="connsiteY2" fmla="*/ 3173327 h 7409752"/>
              <a:gd name="connsiteX3" fmla="*/ 24383999 w 24383999"/>
              <a:gd name="connsiteY3" fmla="*/ 1844049 h 7409752"/>
              <a:gd name="connsiteX4" fmla="*/ 24383999 w 24383999"/>
              <a:gd name="connsiteY4" fmla="*/ 7409752 h 7409752"/>
              <a:gd name="connsiteX5" fmla="*/ 0 w 24383999"/>
              <a:gd name="connsiteY5" fmla="*/ 7409752 h 740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999" h="7409752">
                <a:moveTo>
                  <a:pt x="0" y="0"/>
                </a:moveTo>
                <a:lnTo>
                  <a:pt x="9804679" y="3186027"/>
                </a:lnTo>
                <a:cubicBezTo>
                  <a:pt x="13224989" y="4297669"/>
                  <a:pt x="16910143" y="4293223"/>
                  <a:pt x="20327759" y="3173327"/>
                </a:cubicBezTo>
                <a:lnTo>
                  <a:pt x="24383999" y="1844049"/>
                </a:lnTo>
                <a:lnTo>
                  <a:pt x="24383999" y="7409752"/>
                </a:lnTo>
                <a:lnTo>
                  <a:pt x="0" y="7409752"/>
                </a:lnTo>
                <a:close/>
              </a:path>
            </a:pathLst>
          </a:custGeom>
          <a:solidFill>
            <a:schemeClr val="accent1"/>
          </a:solidFill>
          <a:ln w="12695" cap="flat">
            <a:noFill/>
            <a:prstDash val="solid"/>
            <a:miter/>
          </a:ln>
        </p:spPr>
        <p:txBody>
          <a:bodyPr rtlCol="0" anchor="ctr"/>
          <a:lstStyle/>
          <a:p>
            <a:endParaRPr lang="en-AU" sz="600" dirty="0"/>
          </a:p>
        </p:txBody>
      </p:sp>
      <p:sp>
        <p:nvSpPr>
          <p:cNvPr id="12" name="Light">
            <a:extLst>
              <a:ext uri="{FF2B5EF4-FFF2-40B4-BE49-F238E27FC236}">
                <a16:creationId xmlns:a16="http://schemas.microsoft.com/office/drawing/2014/main" id="{A0397C64-775C-3331-CAE7-9B546A9E1231}"/>
              </a:ext>
              <a:ext uri="{C183D7F6-B498-43B3-948B-1728B52AA6E4}">
                <adec:decorative xmlns:adec="http://schemas.microsoft.com/office/drawing/2017/decorative" val="1"/>
              </a:ext>
            </a:extLst>
          </p:cNvPr>
          <p:cNvSpPr/>
          <p:nvPr/>
        </p:nvSpPr>
        <p:spPr>
          <a:xfrm>
            <a:off x="1" y="3001099"/>
            <a:ext cx="12192000" cy="3856901"/>
          </a:xfrm>
          <a:custGeom>
            <a:avLst/>
            <a:gdLst>
              <a:gd name="connsiteX0" fmla="*/ 0 w 24383999"/>
              <a:gd name="connsiteY0" fmla="*/ 0 h 7715123"/>
              <a:gd name="connsiteX1" fmla="*/ 10744432 w 24383999"/>
              <a:gd name="connsiteY1" fmla="*/ 3491398 h 7715123"/>
              <a:gd name="connsiteX2" fmla="*/ 21267515 w 24383999"/>
              <a:gd name="connsiteY2" fmla="*/ 3478698 h 7715123"/>
              <a:gd name="connsiteX3" fmla="*/ 24383999 w 24383999"/>
              <a:gd name="connsiteY3" fmla="*/ 2457388 h 7715123"/>
              <a:gd name="connsiteX4" fmla="*/ 24383999 w 24383999"/>
              <a:gd name="connsiteY4" fmla="*/ 7715123 h 7715123"/>
              <a:gd name="connsiteX5" fmla="*/ 0 w 24383999"/>
              <a:gd name="connsiteY5" fmla="*/ 7715123 h 771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999" h="7715123">
                <a:moveTo>
                  <a:pt x="0" y="0"/>
                </a:moveTo>
                <a:lnTo>
                  <a:pt x="10744432" y="3491398"/>
                </a:lnTo>
                <a:cubicBezTo>
                  <a:pt x="14164743" y="4603040"/>
                  <a:pt x="17849895" y="4598594"/>
                  <a:pt x="21267515" y="3478698"/>
                </a:cubicBezTo>
                <a:lnTo>
                  <a:pt x="24383999" y="2457388"/>
                </a:lnTo>
                <a:lnTo>
                  <a:pt x="24383999" y="7715123"/>
                </a:lnTo>
                <a:lnTo>
                  <a:pt x="0" y="7715123"/>
                </a:lnTo>
                <a:close/>
              </a:path>
            </a:pathLst>
          </a:custGeom>
          <a:solidFill>
            <a:schemeClr val="accent2"/>
          </a:solidFill>
          <a:ln w="12695" cap="flat">
            <a:noFill/>
            <a:prstDash val="solid"/>
            <a:miter/>
          </a:ln>
        </p:spPr>
        <p:txBody>
          <a:bodyPr rtlCol="0" anchor="ctr"/>
          <a:lstStyle/>
          <a:p>
            <a:endParaRPr lang="en-AU" sz="600" dirty="0"/>
          </a:p>
        </p:txBody>
      </p:sp>
      <p:sp>
        <p:nvSpPr>
          <p:cNvPr id="13" name="White">
            <a:extLst>
              <a:ext uri="{FF2B5EF4-FFF2-40B4-BE49-F238E27FC236}">
                <a16:creationId xmlns:a16="http://schemas.microsoft.com/office/drawing/2014/main" id="{A278D4A1-843C-E5F8-2394-44941D0061E3}"/>
              </a:ext>
              <a:ext uri="{C183D7F6-B498-43B3-948B-1728B52AA6E4}">
                <adec:decorative xmlns:adec="http://schemas.microsoft.com/office/drawing/2017/decorative" val="1"/>
              </a:ext>
            </a:extLst>
          </p:cNvPr>
          <p:cNvSpPr/>
          <p:nvPr/>
        </p:nvSpPr>
        <p:spPr>
          <a:xfrm>
            <a:off x="9013235" y="4513290"/>
            <a:ext cx="3178166" cy="2344710"/>
          </a:xfrm>
          <a:custGeom>
            <a:avLst/>
            <a:gdLst>
              <a:gd name="connsiteX0" fmla="*/ 6356331 w 6356331"/>
              <a:gd name="connsiteY0" fmla="*/ 0 h 4689420"/>
              <a:gd name="connsiteX1" fmla="*/ 6356331 w 6356331"/>
              <a:gd name="connsiteY1" fmla="*/ 4689420 h 4689420"/>
              <a:gd name="connsiteX2" fmla="*/ 573457 w 6356331"/>
              <a:gd name="connsiteY2" fmla="*/ 4689420 h 4689420"/>
              <a:gd name="connsiteX3" fmla="*/ 50455 w 6356331"/>
              <a:gd name="connsiteY3" fmla="*/ 3091508 h 4689420"/>
              <a:gd name="connsiteX4" fmla="*/ 702983 w 6356331"/>
              <a:gd name="connsiteY4" fmla="*/ 1813507 h 4689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6331" h="4689420">
                <a:moveTo>
                  <a:pt x="6356331" y="0"/>
                </a:moveTo>
                <a:lnTo>
                  <a:pt x="6356331" y="4689420"/>
                </a:lnTo>
                <a:lnTo>
                  <a:pt x="573457" y="4689420"/>
                </a:lnTo>
                <a:lnTo>
                  <a:pt x="50455" y="3091508"/>
                </a:lnTo>
                <a:cubicBezTo>
                  <a:pt x="-124041" y="2558235"/>
                  <a:pt x="168695" y="1984830"/>
                  <a:pt x="702983" y="1813507"/>
                </a:cubicBezTo>
                <a:close/>
              </a:path>
            </a:pathLst>
          </a:custGeom>
          <a:solidFill>
            <a:schemeClr val="bg1"/>
          </a:solidFill>
          <a:ln w="0" cap="flat">
            <a:noFill/>
            <a:prstDash val="solid"/>
            <a:miter/>
          </a:ln>
        </p:spPr>
        <p:txBody>
          <a:bodyPr rtlCol="0" anchor="ctr"/>
          <a:lstStyle/>
          <a:p>
            <a:endParaRPr lang="en-AU" sz="600" dirty="0"/>
          </a:p>
        </p:txBody>
      </p:sp>
      <p:sp>
        <p:nvSpPr>
          <p:cNvPr id="11" name="Picture Placeholder 10">
            <a:extLst>
              <a:ext uri="{FF2B5EF4-FFF2-40B4-BE49-F238E27FC236}">
                <a16:creationId xmlns:a16="http://schemas.microsoft.com/office/drawing/2014/main" id="{1F700588-C609-9B54-4C21-0F53D400FD3E}"/>
              </a:ext>
            </a:extLst>
          </p:cNvPr>
          <p:cNvSpPr>
            <a:spLocks noGrp="1"/>
          </p:cNvSpPr>
          <p:nvPr userDrawn="1">
            <p:ph type="pic" sz="quarter" idx="13" hasCustomPrompt="1"/>
          </p:nvPr>
        </p:nvSpPr>
        <p:spPr>
          <a:xfrm>
            <a:off x="0" y="0"/>
            <a:ext cx="12191400" cy="5160600"/>
          </a:xfrm>
          <a:custGeom>
            <a:avLst/>
            <a:gdLst>
              <a:gd name="connsiteX0" fmla="*/ 0 w 24382800"/>
              <a:gd name="connsiteY0" fmla="*/ 0 h 10317735"/>
              <a:gd name="connsiteX1" fmla="*/ 24382800 w 24382800"/>
              <a:gd name="connsiteY1" fmla="*/ 0 h 10317735"/>
              <a:gd name="connsiteX2" fmla="*/ 24382800 w 24382800"/>
              <a:gd name="connsiteY2" fmla="*/ 8154777 h 10317735"/>
              <a:gd name="connsiteX3" fmla="*/ 24293904 w 24382800"/>
              <a:gd name="connsiteY3" fmla="*/ 8181954 h 10317735"/>
              <a:gd name="connsiteX4" fmla="*/ 20617308 w 24382800"/>
              <a:gd name="connsiteY4" fmla="*/ 9384839 h 10317735"/>
              <a:gd name="connsiteX5" fmla="*/ 19431314 w 24382800"/>
              <a:gd name="connsiteY5" fmla="*/ 9746136 h 10317735"/>
              <a:gd name="connsiteX6" fmla="*/ 18609918 w 24382800"/>
              <a:gd name="connsiteY6" fmla="*/ 9942468 h 10317735"/>
              <a:gd name="connsiteX7" fmla="*/ 17951836 w 24382800"/>
              <a:gd name="connsiteY7" fmla="*/ 10070859 h 10317735"/>
              <a:gd name="connsiteX8" fmla="*/ 17580888 w 24382800"/>
              <a:gd name="connsiteY8" fmla="*/ 10129530 h 10317735"/>
              <a:gd name="connsiteX9" fmla="*/ 17262134 w 24382800"/>
              <a:gd name="connsiteY9" fmla="*/ 10174740 h 10317735"/>
              <a:gd name="connsiteX10" fmla="*/ 16989224 w 24382800"/>
              <a:gd name="connsiteY10" fmla="*/ 10208647 h 10317735"/>
              <a:gd name="connsiteX11" fmla="*/ 16682026 w 24382800"/>
              <a:gd name="connsiteY11" fmla="*/ 10239888 h 10317735"/>
              <a:gd name="connsiteX12" fmla="*/ 16294314 w 24382800"/>
              <a:gd name="connsiteY12" fmla="*/ 10274811 h 10317735"/>
              <a:gd name="connsiteX13" fmla="*/ 15798277 w 24382800"/>
              <a:gd name="connsiteY13" fmla="*/ 10306051 h 10317735"/>
              <a:gd name="connsiteX14" fmla="*/ 15739987 w 24382800"/>
              <a:gd name="connsiteY14" fmla="*/ 10317735 h 10317735"/>
              <a:gd name="connsiteX15" fmla="*/ 15323193 w 24382800"/>
              <a:gd name="connsiteY15" fmla="*/ 10317735 h 10317735"/>
              <a:gd name="connsiteX16" fmla="*/ 15285095 w 24382800"/>
              <a:gd name="connsiteY16" fmla="*/ 10308083 h 10317735"/>
              <a:gd name="connsiteX17" fmla="*/ 15031107 w 24382800"/>
              <a:gd name="connsiteY17" fmla="*/ 10290939 h 10317735"/>
              <a:gd name="connsiteX18" fmla="*/ 14568849 w 24382800"/>
              <a:gd name="connsiteY18" fmla="*/ 10259572 h 10317735"/>
              <a:gd name="connsiteX19" fmla="*/ 14101641 w 24382800"/>
              <a:gd name="connsiteY19" fmla="*/ 10211314 h 10317735"/>
              <a:gd name="connsiteX20" fmla="*/ 13622112 w 24382800"/>
              <a:gd name="connsiteY20" fmla="*/ 10152643 h 10317735"/>
              <a:gd name="connsiteX21" fmla="*/ 13032734 w 24382800"/>
              <a:gd name="connsiteY21" fmla="*/ 10058287 h 10317735"/>
              <a:gd name="connsiteX22" fmla="*/ 12022371 w 24382800"/>
              <a:gd name="connsiteY22" fmla="*/ 9846588 h 10317735"/>
              <a:gd name="connsiteX23" fmla="*/ 10924638 w 24382800"/>
              <a:gd name="connsiteY23" fmla="*/ 9541803 h 10317735"/>
              <a:gd name="connsiteX24" fmla="*/ 8858703 w 24382800"/>
              <a:gd name="connsiteY24" fmla="*/ 8871530 h 10317735"/>
              <a:gd name="connsiteX25" fmla="*/ 4623844 w 24382800"/>
              <a:gd name="connsiteY25" fmla="*/ 7496823 h 10317735"/>
              <a:gd name="connsiteX26" fmla="*/ 1046811 w 24382800"/>
              <a:gd name="connsiteY26" fmla="*/ 6336100 h 10317735"/>
              <a:gd name="connsiteX27" fmla="*/ 77848 w 24382800"/>
              <a:gd name="connsiteY27" fmla="*/ 6020901 h 10317735"/>
              <a:gd name="connsiteX28" fmla="*/ 0 w 24382800"/>
              <a:gd name="connsiteY28" fmla="*/ 6005281 h 1031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382800" h="10317735">
                <a:moveTo>
                  <a:pt x="0" y="0"/>
                </a:moveTo>
                <a:lnTo>
                  <a:pt x="24382800" y="0"/>
                </a:lnTo>
                <a:lnTo>
                  <a:pt x="24382800" y="8154777"/>
                </a:lnTo>
                <a:cubicBezTo>
                  <a:pt x="24352956" y="8163794"/>
                  <a:pt x="24322860" y="8172303"/>
                  <a:pt x="24293904" y="8181954"/>
                </a:cubicBezTo>
                <a:cubicBezTo>
                  <a:pt x="23068160" y="8582911"/>
                  <a:pt x="21842670" y="8983881"/>
                  <a:pt x="20617308" y="9384839"/>
                </a:cubicBezTo>
                <a:cubicBezTo>
                  <a:pt x="20224518" y="9513483"/>
                  <a:pt x="19831344" y="9641366"/>
                  <a:pt x="19431314" y="9746136"/>
                </a:cubicBezTo>
                <a:cubicBezTo>
                  <a:pt x="19158912" y="9817506"/>
                  <a:pt x="18885876" y="9885829"/>
                  <a:pt x="18609918" y="9942468"/>
                </a:cubicBezTo>
                <a:cubicBezTo>
                  <a:pt x="18390854" y="9986916"/>
                  <a:pt x="18171664" y="10030221"/>
                  <a:pt x="17951836" y="10070859"/>
                </a:cubicBezTo>
                <a:cubicBezTo>
                  <a:pt x="17828780" y="10093718"/>
                  <a:pt x="17704706" y="10110862"/>
                  <a:pt x="17580888" y="10129530"/>
                </a:cubicBezTo>
                <a:cubicBezTo>
                  <a:pt x="17474848" y="10145531"/>
                  <a:pt x="17368554" y="10160605"/>
                  <a:pt x="17262134" y="10174740"/>
                </a:cubicBezTo>
                <a:cubicBezTo>
                  <a:pt x="17171334" y="10187439"/>
                  <a:pt x="17080278" y="10198488"/>
                  <a:pt x="16989224" y="10208647"/>
                </a:cubicBezTo>
                <a:cubicBezTo>
                  <a:pt x="16887630" y="10220077"/>
                  <a:pt x="16784510" y="10230109"/>
                  <a:pt x="16682026" y="10239888"/>
                </a:cubicBezTo>
                <a:cubicBezTo>
                  <a:pt x="16552873" y="10252587"/>
                  <a:pt x="16423721" y="10265287"/>
                  <a:pt x="16294314" y="10274811"/>
                </a:cubicBezTo>
                <a:cubicBezTo>
                  <a:pt x="16129222" y="10286876"/>
                  <a:pt x="15964130" y="10295257"/>
                  <a:pt x="15798277" y="10306051"/>
                </a:cubicBezTo>
                <a:cubicBezTo>
                  <a:pt x="15778592" y="10308642"/>
                  <a:pt x="15759162" y="10312541"/>
                  <a:pt x="15739987" y="10317735"/>
                </a:cubicBezTo>
                <a:lnTo>
                  <a:pt x="15323193" y="10317735"/>
                </a:lnTo>
                <a:cubicBezTo>
                  <a:pt x="15310748" y="10313391"/>
                  <a:pt x="15298048" y="10310153"/>
                  <a:pt x="15285095" y="10308083"/>
                </a:cubicBezTo>
                <a:cubicBezTo>
                  <a:pt x="15200264" y="10301861"/>
                  <a:pt x="15115304" y="10296654"/>
                  <a:pt x="15031107" y="10290939"/>
                </a:cubicBezTo>
                <a:cubicBezTo>
                  <a:pt x="14876936" y="10280779"/>
                  <a:pt x="14722766" y="10272779"/>
                  <a:pt x="14568849" y="10259572"/>
                </a:cubicBezTo>
                <a:cubicBezTo>
                  <a:pt x="14412902" y="10246872"/>
                  <a:pt x="14257208" y="10228839"/>
                  <a:pt x="14101641" y="10211314"/>
                </a:cubicBezTo>
                <a:cubicBezTo>
                  <a:pt x="13941627" y="10193154"/>
                  <a:pt x="13781488" y="10175629"/>
                  <a:pt x="13622112" y="10152643"/>
                </a:cubicBezTo>
                <a:cubicBezTo>
                  <a:pt x="13425145" y="10124196"/>
                  <a:pt x="13228431" y="10093336"/>
                  <a:pt x="13032734" y="10058287"/>
                </a:cubicBezTo>
                <a:cubicBezTo>
                  <a:pt x="12694079" y="9997749"/>
                  <a:pt x="12357292" y="9927190"/>
                  <a:pt x="12022371" y="9846588"/>
                </a:cubicBezTo>
                <a:cubicBezTo>
                  <a:pt x="11653074" y="9756930"/>
                  <a:pt x="11285809" y="9658129"/>
                  <a:pt x="10924638" y="9541803"/>
                </a:cubicBezTo>
                <a:cubicBezTo>
                  <a:pt x="10235569" y="9319653"/>
                  <a:pt x="9546920" y="9096220"/>
                  <a:pt x="8858703" y="8871530"/>
                </a:cubicBezTo>
                <a:cubicBezTo>
                  <a:pt x="7446699" y="8413247"/>
                  <a:pt x="6035087" y="7955016"/>
                  <a:pt x="4623844" y="7496823"/>
                </a:cubicBezTo>
                <a:cubicBezTo>
                  <a:pt x="3431625" y="7109835"/>
                  <a:pt x="2239282" y="6722923"/>
                  <a:pt x="1046811" y="6336100"/>
                </a:cubicBezTo>
                <a:cubicBezTo>
                  <a:pt x="723737" y="6231203"/>
                  <a:pt x="400751" y="6126141"/>
                  <a:pt x="77848" y="6020901"/>
                </a:cubicBezTo>
                <a:cubicBezTo>
                  <a:pt x="52449" y="6012774"/>
                  <a:pt x="28320" y="5998550"/>
                  <a:pt x="0" y="6005281"/>
                </a:cubicBezTo>
                <a:close/>
              </a:path>
            </a:pathLst>
          </a:custGeom>
          <a:noFill/>
        </p:spPr>
        <p:txBody>
          <a:bodyPr wrap="square" lIns="3600000" tIns="1080000" rIns="3600000">
            <a:noAutofit/>
          </a:bodyPr>
          <a:lstStyle>
            <a:lvl1pPr algn="just">
              <a:defRPr sz="1400"/>
            </a:lvl1pPr>
          </a:lstStyle>
          <a:p>
            <a:r>
              <a:rPr lang="en-AU"/>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a:t>
            </a:r>
            <a:endParaRPr lang="en-AU" dirty="0"/>
          </a:p>
        </p:txBody>
      </p:sp>
      <p:sp>
        <p:nvSpPr>
          <p:cNvPr id="2" name="Title 1"/>
          <p:cNvSpPr>
            <a:spLocks noGrp="1"/>
          </p:cNvSpPr>
          <p:nvPr userDrawn="1">
            <p:ph type="ctrTitle" hasCustomPrompt="1"/>
          </p:nvPr>
        </p:nvSpPr>
        <p:spPr>
          <a:xfrm>
            <a:off x="468000" y="4716000"/>
            <a:ext cx="4680000" cy="1260000"/>
          </a:xfrm>
        </p:spPr>
        <p:txBody>
          <a:bodyPr anchor="b"/>
          <a:lstStyle>
            <a:lvl1pPr algn="l">
              <a:lnSpc>
                <a:spcPts val="4500"/>
              </a:lnSpc>
              <a:defRPr sz="4500" b="1">
                <a:solidFill>
                  <a:srgbClr val="061F33"/>
                </a:solidFill>
              </a:defRPr>
            </a:lvl1pPr>
          </a:lstStyle>
          <a:p>
            <a:r>
              <a:rPr lang="en-AU" dirty="0"/>
              <a:t>Insert title here</a:t>
            </a:r>
          </a:p>
        </p:txBody>
      </p:sp>
      <p:sp>
        <p:nvSpPr>
          <p:cNvPr id="3" name="Subtitle 2"/>
          <p:cNvSpPr>
            <a:spLocks noGrp="1"/>
          </p:cNvSpPr>
          <p:nvPr userDrawn="1">
            <p:ph type="subTitle" idx="1" hasCustomPrompt="1"/>
          </p:nvPr>
        </p:nvSpPr>
        <p:spPr>
          <a:xfrm>
            <a:off x="468000" y="5994000"/>
            <a:ext cx="4680000" cy="450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dirty="0"/>
              <a:t>Insert Inspectorate here</a:t>
            </a:r>
          </a:p>
        </p:txBody>
      </p:sp>
      <p:sp>
        <p:nvSpPr>
          <p:cNvPr id="37" name="Text Placeholder 36">
            <a:extLst>
              <a:ext uri="{FF2B5EF4-FFF2-40B4-BE49-F238E27FC236}">
                <a16:creationId xmlns:a16="http://schemas.microsoft.com/office/drawing/2014/main" id="{AA9E2DD5-FDC3-67CA-2E7A-796E773D5114}"/>
              </a:ext>
            </a:extLst>
          </p:cNvPr>
          <p:cNvSpPr>
            <a:spLocks noGrp="1"/>
          </p:cNvSpPr>
          <p:nvPr userDrawn="1">
            <p:ph type="body" sz="quarter" idx="14" hasCustomPrompt="1"/>
          </p:nvPr>
        </p:nvSpPr>
        <p:spPr>
          <a:xfrm>
            <a:off x="468000" y="4374000"/>
            <a:ext cx="3500438" cy="252000"/>
          </a:xfrm>
        </p:spPr>
        <p:txBody>
          <a:bodyPr/>
          <a:lstStyle>
            <a:lvl1pPr>
              <a:defRPr sz="900" b="1" cap="all" baseline="0">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AU" dirty="0"/>
              <a:t>Month, Year</a:t>
            </a:r>
          </a:p>
        </p:txBody>
      </p:sp>
      <p:pic>
        <p:nvPicPr>
          <p:cNvPr id="5" name="Stripe">
            <a:extLst>
              <a:ext uri="{FF2B5EF4-FFF2-40B4-BE49-F238E27FC236}">
                <a16:creationId xmlns:a16="http://schemas.microsoft.com/office/drawing/2014/main" id="{B597C435-A52E-02F0-E0BD-A88B2C433EC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600" y="6718260"/>
            <a:ext cx="4084200" cy="139740"/>
          </a:xfrm>
          <a:prstGeom prst="rect">
            <a:avLst/>
          </a:prstGeom>
        </p:spPr>
      </p:pic>
      <p:pic>
        <p:nvPicPr>
          <p:cNvPr id="7" name="Resources Safety &amp; Health Queensland">
            <a:extLst>
              <a:ext uri="{FF2B5EF4-FFF2-40B4-BE49-F238E27FC236}">
                <a16:creationId xmlns:a16="http://schemas.microsoft.com/office/drawing/2014/main" id="{DDDA693B-B74F-CF70-45D2-BE8D450BBB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392344" y="5731561"/>
            <a:ext cx="2298585" cy="654382"/>
          </a:xfrm>
          <a:prstGeom prst="rect">
            <a:avLst/>
          </a:prstGeom>
        </p:spPr>
      </p:pic>
    </p:spTree>
    <p:extLst>
      <p:ext uri="{BB962C8B-B14F-4D97-AF65-F5344CB8AC3E}">
        <p14:creationId xmlns:p14="http://schemas.microsoft.com/office/powerpoint/2010/main" val="1512237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Date Placeholder 2"/>
          <p:cNvSpPr>
            <a:spLocks noGrp="1"/>
          </p:cNvSpPr>
          <p:nvPr>
            <p:ph type="dt" sz="half" idx="10"/>
          </p:nvPr>
        </p:nvSpPr>
        <p:spPr/>
        <p:txBody>
          <a:bodyPr/>
          <a:lstStyle/>
          <a:p>
            <a:fld id="{8D300ABC-2749-4676-85AF-F636C68CBF16}" type="datetime1">
              <a:rPr lang="en-AU" smtClean="0"/>
              <a:t>13/05/2024</a:t>
            </a:fld>
            <a:endParaRPr lang="en-AU" dirty="0"/>
          </a:p>
        </p:txBody>
      </p:sp>
      <p:sp>
        <p:nvSpPr>
          <p:cNvPr id="4" name="Footer Placeholder 3"/>
          <p:cNvSpPr>
            <a:spLocks noGrp="1"/>
          </p:cNvSpPr>
          <p:nvPr>
            <p:ph type="ftr" sz="quarter" idx="11"/>
          </p:nvPr>
        </p:nvSpPr>
        <p:spPr/>
        <p:txBody>
          <a:bodyPr/>
          <a:lstStyle/>
          <a:p>
            <a:r>
              <a:rPr lang="en-AU" dirty="0"/>
              <a:t>Presentation title goes here</a:t>
            </a:r>
          </a:p>
        </p:txBody>
      </p:sp>
      <p:sp>
        <p:nvSpPr>
          <p:cNvPr id="5" name="Slide Number Placeholder 4"/>
          <p:cNvSpPr>
            <a:spLocks noGrp="1"/>
          </p:cNvSpPr>
          <p:nvPr>
            <p:ph type="sldNum" sz="quarter" idx="12"/>
          </p:nvPr>
        </p:nvSpPr>
        <p:spPr/>
        <p:txBody>
          <a:bodyPr/>
          <a:lstStyle/>
          <a:p>
            <a:fld id="{CE81F681-0D87-4952-AA9D-FDB4C9838A02}" type="slidenum">
              <a:rPr lang="en-AU" smtClean="0"/>
              <a:t>‹#›</a:t>
            </a:fld>
            <a:endParaRPr lang="en-AU" dirty="0"/>
          </a:p>
        </p:txBody>
      </p:sp>
    </p:spTree>
    <p:extLst>
      <p:ext uri="{BB962C8B-B14F-4D97-AF65-F5344CB8AC3E}">
        <p14:creationId xmlns:p14="http://schemas.microsoft.com/office/powerpoint/2010/main" val="310285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1B5D9-154E-46A0-8D1F-1EEDF4B38FB0}" type="datetime1">
              <a:rPr lang="en-AU" smtClean="0"/>
              <a:t>13/05/2024</a:t>
            </a:fld>
            <a:endParaRPr lang="en-AU" dirty="0"/>
          </a:p>
        </p:txBody>
      </p:sp>
      <p:sp>
        <p:nvSpPr>
          <p:cNvPr id="3" name="Footer Placeholder 2"/>
          <p:cNvSpPr>
            <a:spLocks noGrp="1"/>
          </p:cNvSpPr>
          <p:nvPr>
            <p:ph type="ftr" sz="quarter" idx="11"/>
          </p:nvPr>
        </p:nvSpPr>
        <p:spPr/>
        <p:txBody>
          <a:bodyPr/>
          <a:lstStyle/>
          <a:p>
            <a:r>
              <a:rPr lang="en-AU" dirty="0"/>
              <a:t>Presentation title goes here</a:t>
            </a:r>
          </a:p>
        </p:txBody>
      </p:sp>
      <p:sp>
        <p:nvSpPr>
          <p:cNvPr id="4" name="Slide Number Placeholder 3"/>
          <p:cNvSpPr>
            <a:spLocks noGrp="1"/>
          </p:cNvSpPr>
          <p:nvPr>
            <p:ph type="sldNum" sz="quarter" idx="12"/>
          </p:nvPr>
        </p:nvSpPr>
        <p:spPr/>
        <p:txBody>
          <a:bodyPr/>
          <a:lstStyle/>
          <a:p>
            <a:fld id="{CE81F681-0D87-4952-AA9D-FDB4C9838A02}" type="slidenum">
              <a:rPr lang="en-AU" smtClean="0"/>
              <a:t>‹#›</a:t>
            </a:fld>
            <a:endParaRPr lang="en-AU" dirty="0"/>
          </a:p>
        </p:txBody>
      </p:sp>
    </p:spTree>
    <p:extLst>
      <p:ext uri="{BB962C8B-B14F-4D97-AF65-F5344CB8AC3E}">
        <p14:creationId xmlns:p14="http://schemas.microsoft.com/office/powerpoint/2010/main" val="341717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reate a Photo Background">
    <p:spTree>
      <p:nvGrpSpPr>
        <p:cNvPr id="1" name=""/>
        <p:cNvGrpSpPr/>
        <p:nvPr/>
      </p:nvGrpSpPr>
      <p:grpSpPr>
        <a:xfrm>
          <a:off x="0" y="0"/>
          <a:ext cx="0" cy="0"/>
          <a:chOff x="0" y="0"/>
          <a:chExt cx="0" cy="0"/>
        </a:xfrm>
      </p:grpSpPr>
      <p:sp>
        <p:nvSpPr>
          <p:cNvPr id="6" name="Picture Placeholder 16">
            <a:extLst>
              <a:ext uri="{FF2B5EF4-FFF2-40B4-BE49-F238E27FC236}">
                <a16:creationId xmlns:a16="http://schemas.microsoft.com/office/drawing/2014/main" id="{BF904990-4AD4-744E-BF78-2D0FA5D4F9A0}"/>
              </a:ext>
            </a:extLst>
          </p:cNvPr>
          <p:cNvSpPr>
            <a:spLocks noGrp="1"/>
          </p:cNvSpPr>
          <p:nvPr>
            <p:ph type="pic" sz="quarter" idx="14" hasCustomPrompt="1"/>
          </p:nvPr>
        </p:nvSpPr>
        <p:spPr>
          <a:xfrm>
            <a:off x="0" y="0"/>
            <a:ext cx="12193200" cy="6858000"/>
          </a:xfrm>
          <a:noFill/>
        </p:spPr>
        <p:txBody>
          <a:bodyPr lIns="1800000" tIns="684000" rIns="1800000" bIns="3600000"/>
          <a:lstStyle>
            <a:lvl1pPr algn="ctr">
              <a:defRPr sz="1400"/>
            </a:lvl1pPr>
          </a:lstStyle>
          <a:p>
            <a:r>
              <a:rPr lang="en-US" dirty="0"/>
              <a:t>Use this slide to create a picture background to use on photo background slides.</a:t>
            </a:r>
            <a:br>
              <a:rPr lang="en-US" dirty="0"/>
            </a:br>
            <a:r>
              <a:rPr lang="en-US" dirty="0"/>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 so the photo doesn’t distort).</a:t>
            </a:r>
            <a:br>
              <a:rPr lang="en-US" dirty="0"/>
            </a:br>
            <a:r>
              <a:rPr lang="en-AU" dirty="0"/>
              <a:t>Once you are happy with the photo, select the picture, right-click and select Save as Picture &gt; the Save As Picture dialog box will appear. In the Save As Type box, select JPEG. Give your photo a name and press Save. Now you can use this photo on slides that require a full image background, using Format Background &gt; Picture Fill.</a:t>
            </a:r>
            <a:br>
              <a:rPr lang="en-AU" dirty="0"/>
            </a:br>
            <a:endParaRPr lang="en-AU" dirty="0"/>
          </a:p>
        </p:txBody>
      </p:sp>
    </p:spTree>
    <p:extLst>
      <p:ext uri="{BB962C8B-B14F-4D97-AF65-F5344CB8AC3E}">
        <p14:creationId xmlns:p14="http://schemas.microsoft.com/office/powerpoint/2010/main" val="1697012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6" name="Dark">
            <a:extLst>
              <a:ext uri="{FF2B5EF4-FFF2-40B4-BE49-F238E27FC236}">
                <a16:creationId xmlns:a16="http://schemas.microsoft.com/office/drawing/2014/main" id="{A718808A-2188-3532-08AF-538E7456CEC5}"/>
              </a:ext>
              <a:ext uri="{C183D7F6-B498-43B3-948B-1728B52AA6E4}">
                <adec:decorative xmlns:adec="http://schemas.microsoft.com/office/drawing/2017/decorative" val="1"/>
              </a:ext>
            </a:extLst>
          </p:cNvPr>
          <p:cNvSpPr/>
          <p:nvPr/>
        </p:nvSpPr>
        <p:spPr>
          <a:xfrm>
            <a:off x="2" y="3152982"/>
            <a:ext cx="12191998" cy="3705019"/>
          </a:xfrm>
          <a:custGeom>
            <a:avLst/>
            <a:gdLst>
              <a:gd name="connsiteX0" fmla="*/ 24383995 w 24383995"/>
              <a:gd name="connsiteY0" fmla="*/ 0 h 7410037"/>
              <a:gd name="connsiteX1" fmla="*/ 24383995 w 24383995"/>
              <a:gd name="connsiteY1" fmla="*/ 7410037 h 7410037"/>
              <a:gd name="connsiteX2" fmla="*/ 0 w 24383995"/>
              <a:gd name="connsiteY2" fmla="*/ 7410037 h 7410037"/>
              <a:gd name="connsiteX3" fmla="*/ 0 w 24383995"/>
              <a:gd name="connsiteY3" fmla="*/ 1844045 h 7410037"/>
              <a:gd name="connsiteX4" fmla="*/ 4056238 w 24383995"/>
              <a:gd name="connsiteY4" fmla="*/ 3173324 h 7410037"/>
              <a:gd name="connsiteX5" fmla="*/ 14579319 w 24383995"/>
              <a:gd name="connsiteY5" fmla="*/ 3186024 h 741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995" h="7410037">
                <a:moveTo>
                  <a:pt x="24383995" y="0"/>
                </a:moveTo>
                <a:lnTo>
                  <a:pt x="24383995" y="7410037"/>
                </a:lnTo>
                <a:lnTo>
                  <a:pt x="0" y="7410037"/>
                </a:lnTo>
                <a:lnTo>
                  <a:pt x="0" y="1844045"/>
                </a:lnTo>
                <a:lnTo>
                  <a:pt x="4056238" y="3173324"/>
                </a:lnTo>
                <a:cubicBezTo>
                  <a:pt x="7473858" y="4293220"/>
                  <a:pt x="11159008" y="4297666"/>
                  <a:pt x="14579319" y="3186024"/>
                </a:cubicBezTo>
                <a:close/>
              </a:path>
            </a:pathLst>
          </a:custGeom>
          <a:solidFill>
            <a:schemeClr val="accent2"/>
          </a:solidFill>
          <a:ln w="12695" cap="flat">
            <a:noFill/>
            <a:prstDash val="solid"/>
            <a:miter/>
          </a:ln>
        </p:spPr>
        <p:txBody>
          <a:bodyPr rtlCol="0" anchor="ctr"/>
          <a:lstStyle/>
          <a:p>
            <a:endParaRPr lang="en-AU" sz="600" dirty="0"/>
          </a:p>
        </p:txBody>
      </p:sp>
      <p:sp>
        <p:nvSpPr>
          <p:cNvPr id="24" name="Light">
            <a:extLst>
              <a:ext uri="{FF2B5EF4-FFF2-40B4-BE49-F238E27FC236}">
                <a16:creationId xmlns:a16="http://schemas.microsoft.com/office/drawing/2014/main" id="{8D0E74D8-5BC6-C6A2-60DA-8027EB2CC1B6}"/>
              </a:ext>
              <a:ext uri="{C183D7F6-B498-43B3-948B-1728B52AA6E4}">
                <adec:decorative xmlns:adec="http://schemas.microsoft.com/office/drawing/2017/decorative" val="1"/>
              </a:ext>
            </a:extLst>
          </p:cNvPr>
          <p:cNvSpPr/>
          <p:nvPr/>
        </p:nvSpPr>
        <p:spPr>
          <a:xfrm>
            <a:off x="1" y="3000295"/>
            <a:ext cx="12191999" cy="3857705"/>
          </a:xfrm>
          <a:custGeom>
            <a:avLst/>
            <a:gdLst>
              <a:gd name="connsiteX0" fmla="*/ 24383997 w 24383997"/>
              <a:gd name="connsiteY0" fmla="*/ 0 h 7715410"/>
              <a:gd name="connsiteX1" fmla="*/ 24383997 w 24383997"/>
              <a:gd name="connsiteY1" fmla="*/ 7715410 h 7715410"/>
              <a:gd name="connsiteX2" fmla="*/ 0 w 24383997"/>
              <a:gd name="connsiteY2" fmla="*/ 7715410 h 7715410"/>
              <a:gd name="connsiteX3" fmla="*/ 0 w 24383997"/>
              <a:gd name="connsiteY3" fmla="*/ 2457386 h 7715410"/>
              <a:gd name="connsiteX4" fmla="*/ 3116485 w 24383997"/>
              <a:gd name="connsiteY4" fmla="*/ 3478697 h 7715410"/>
              <a:gd name="connsiteX5" fmla="*/ 13639567 w 24383997"/>
              <a:gd name="connsiteY5" fmla="*/ 3491397 h 77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997" h="7715410">
                <a:moveTo>
                  <a:pt x="24383997" y="0"/>
                </a:moveTo>
                <a:lnTo>
                  <a:pt x="24383997" y="7715410"/>
                </a:lnTo>
                <a:lnTo>
                  <a:pt x="0" y="7715410"/>
                </a:lnTo>
                <a:lnTo>
                  <a:pt x="0" y="2457386"/>
                </a:lnTo>
                <a:lnTo>
                  <a:pt x="3116485" y="3478697"/>
                </a:lnTo>
                <a:cubicBezTo>
                  <a:pt x="6534105" y="4598593"/>
                  <a:pt x="10219255" y="4603039"/>
                  <a:pt x="13639567" y="3491397"/>
                </a:cubicBezTo>
                <a:close/>
              </a:path>
            </a:pathLst>
          </a:custGeom>
          <a:solidFill>
            <a:schemeClr val="accent3"/>
          </a:solidFill>
          <a:ln w="12695" cap="flat">
            <a:noFill/>
            <a:prstDash val="solid"/>
            <a:miter/>
          </a:ln>
        </p:spPr>
        <p:txBody>
          <a:bodyPr rtlCol="0" anchor="ctr"/>
          <a:lstStyle/>
          <a:p>
            <a:endParaRPr lang="en-AU" sz="600" dirty="0"/>
          </a:p>
        </p:txBody>
      </p:sp>
      <p:sp>
        <p:nvSpPr>
          <p:cNvPr id="28" name="White">
            <a:extLst>
              <a:ext uri="{FF2B5EF4-FFF2-40B4-BE49-F238E27FC236}">
                <a16:creationId xmlns:a16="http://schemas.microsoft.com/office/drawing/2014/main" id="{5EA7D0F0-F388-294E-F96A-75706BF991B1}"/>
              </a:ext>
              <a:ext uri="{C183D7F6-B498-43B3-948B-1728B52AA6E4}">
                <adec:decorative xmlns:adec="http://schemas.microsoft.com/office/drawing/2017/decorative" val="1"/>
              </a:ext>
            </a:extLst>
          </p:cNvPr>
          <p:cNvSpPr/>
          <p:nvPr/>
        </p:nvSpPr>
        <p:spPr>
          <a:xfrm>
            <a:off x="0" y="4512264"/>
            <a:ext cx="3179165" cy="2345737"/>
          </a:xfrm>
          <a:custGeom>
            <a:avLst/>
            <a:gdLst>
              <a:gd name="connsiteX0" fmla="*/ 0 w 6358330"/>
              <a:gd name="connsiteY0" fmla="*/ 0 h 4691473"/>
              <a:gd name="connsiteX1" fmla="*/ 5655470 w 6358330"/>
              <a:gd name="connsiteY1" fmla="*/ 1814101 h 4691473"/>
              <a:gd name="connsiteX2" fmla="*/ 5661312 w 6358330"/>
              <a:gd name="connsiteY2" fmla="*/ 1815994 h 4691473"/>
              <a:gd name="connsiteX3" fmla="*/ 6307837 w 6358330"/>
              <a:gd name="connsiteY3" fmla="*/ 3092038 h 4691473"/>
              <a:gd name="connsiteX4" fmla="*/ 5784446 w 6358330"/>
              <a:gd name="connsiteY4" fmla="*/ 4691473 h 4691473"/>
              <a:gd name="connsiteX5" fmla="*/ 0 w 6358330"/>
              <a:gd name="connsiteY5" fmla="*/ 4691473 h 469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8330" h="4691473">
                <a:moveTo>
                  <a:pt x="0" y="0"/>
                </a:moveTo>
                <a:lnTo>
                  <a:pt x="5655470" y="1814101"/>
                </a:lnTo>
                <a:cubicBezTo>
                  <a:pt x="5657419" y="1814725"/>
                  <a:pt x="5659367" y="1815356"/>
                  <a:pt x="5661312" y="1815994"/>
                </a:cubicBezTo>
                <a:cubicBezTo>
                  <a:pt x="6192215" y="1989830"/>
                  <a:pt x="6481674" y="2561135"/>
                  <a:pt x="6307837" y="3092038"/>
                </a:cubicBezTo>
                <a:lnTo>
                  <a:pt x="5784446" y="4691473"/>
                </a:lnTo>
                <a:lnTo>
                  <a:pt x="0" y="4691473"/>
                </a:lnTo>
                <a:close/>
              </a:path>
            </a:pathLst>
          </a:custGeom>
          <a:solidFill>
            <a:schemeClr val="bg1"/>
          </a:solidFill>
          <a:ln w="12695" cap="flat">
            <a:noFill/>
            <a:prstDash val="solid"/>
            <a:miter/>
          </a:ln>
        </p:spPr>
        <p:txBody>
          <a:bodyPr rtlCol="0" anchor="ctr"/>
          <a:lstStyle/>
          <a:p>
            <a:endParaRPr lang="en-AU" sz="600" dirty="0"/>
          </a:p>
        </p:txBody>
      </p:sp>
      <p:pic>
        <p:nvPicPr>
          <p:cNvPr id="29" name="Resources Safety &amp; Health Queensland">
            <a:extLst>
              <a:ext uri="{FF2B5EF4-FFF2-40B4-BE49-F238E27FC236}">
                <a16:creationId xmlns:a16="http://schemas.microsoft.com/office/drawing/2014/main" id="{A7C74D67-9972-CF0B-EA44-985C84C65B0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7603" y="5724000"/>
            <a:ext cx="2298592" cy="654384"/>
          </a:xfrm>
          <a:prstGeom prst="rect">
            <a:avLst/>
          </a:prstGeom>
        </p:spPr>
      </p:pic>
      <p:sp>
        <p:nvSpPr>
          <p:cNvPr id="30" name="Picture Placeholder 14">
            <a:extLst>
              <a:ext uri="{FF2B5EF4-FFF2-40B4-BE49-F238E27FC236}">
                <a16:creationId xmlns:a16="http://schemas.microsoft.com/office/drawing/2014/main" id="{05517E54-9D9E-FF00-14C8-3C5473AE3D06}"/>
              </a:ext>
            </a:extLst>
          </p:cNvPr>
          <p:cNvSpPr>
            <a:spLocks noGrp="1"/>
          </p:cNvSpPr>
          <p:nvPr>
            <p:ph type="pic" sz="quarter" idx="10" hasCustomPrompt="1"/>
          </p:nvPr>
        </p:nvSpPr>
        <p:spPr>
          <a:xfrm>
            <a:off x="0" y="0"/>
            <a:ext cx="12191666" cy="5160714"/>
          </a:xfrm>
          <a:custGeom>
            <a:avLst/>
            <a:gdLst>
              <a:gd name="connsiteX0" fmla="*/ 0 w 20104858"/>
              <a:gd name="connsiteY0" fmla="*/ 0 h 8499968"/>
              <a:gd name="connsiteX1" fmla="*/ 20104858 w 20104858"/>
              <a:gd name="connsiteY1" fmla="*/ 0 h 8499968"/>
              <a:gd name="connsiteX2" fmla="*/ 20104858 w 20104858"/>
              <a:gd name="connsiteY2" fmla="*/ 4951437 h 8499968"/>
              <a:gd name="connsiteX3" fmla="*/ 20078186 w 20104858"/>
              <a:gd name="connsiteY3" fmla="*/ 4958423 h 8499968"/>
              <a:gd name="connsiteX4" fmla="*/ 18735034 w 20104858"/>
              <a:gd name="connsiteY4" fmla="*/ 5394582 h 8499968"/>
              <a:gd name="connsiteX5" fmla="*/ 16448817 w 20104858"/>
              <a:gd name="connsiteY5" fmla="*/ 6136712 h 8499968"/>
              <a:gd name="connsiteX6" fmla="*/ 14363025 w 20104858"/>
              <a:gd name="connsiteY6" fmla="*/ 6813686 h 8499968"/>
              <a:gd name="connsiteX7" fmla="*/ 11534468 w 20104858"/>
              <a:gd name="connsiteY7" fmla="*/ 7731983 h 8499968"/>
              <a:gd name="connsiteX8" fmla="*/ 10741532 w 20104858"/>
              <a:gd name="connsiteY8" fmla="*/ 7979148 h 8499968"/>
              <a:gd name="connsiteX9" fmla="*/ 9398889 w 20104858"/>
              <a:gd name="connsiteY9" fmla="*/ 8287660 h 8499968"/>
              <a:gd name="connsiteX10" fmla="*/ 8819078 w 20104858"/>
              <a:gd name="connsiteY10" fmla="*/ 8379236 h 8499968"/>
              <a:gd name="connsiteX11" fmla="*/ 8158617 w 20104858"/>
              <a:gd name="connsiteY11" fmla="*/ 8453284 h 8499968"/>
              <a:gd name="connsiteX12" fmla="*/ 7815685 w 20104858"/>
              <a:gd name="connsiteY12" fmla="*/ 8478686 h 8499968"/>
              <a:gd name="connsiteX13" fmla="*/ 7505903 w 20104858"/>
              <a:gd name="connsiteY13" fmla="*/ 8496086 h 8499968"/>
              <a:gd name="connsiteX14" fmla="*/ 6714237 w 20104858"/>
              <a:gd name="connsiteY14" fmla="*/ 8471955 h 8499968"/>
              <a:gd name="connsiteX15" fmla="*/ 6157289 w 20104858"/>
              <a:gd name="connsiteY15" fmla="*/ 8419752 h 8499968"/>
              <a:gd name="connsiteX16" fmla="*/ 5651908 w 20104858"/>
              <a:gd name="connsiteY16" fmla="*/ 8354469 h 8499968"/>
              <a:gd name="connsiteX17" fmla="*/ 4893901 w 20104858"/>
              <a:gd name="connsiteY17" fmla="*/ 8220979 h 8499968"/>
              <a:gd name="connsiteX18" fmla="*/ 3607141 w 20104858"/>
              <a:gd name="connsiteY18" fmla="*/ 7891129 h 8499968"/>
              <a:gd name="connsiteX19" fmla="*/ 2538081 w 20104858"/>
              <a:gd name="connsiteY19" fmla="*/ 7543624 h 8499968"/>
              <a:gd name="connsiteX20" fmla="*/ 711649 w 20104858"/>
              <a:gd name="connsiteY20" fmla="*/ 6946667 h 8499968"/>
              <a:gd name="connsiteX21" fmla="*/ 58553 w 20104858"/>
              <a:gd name="connsiteY21" fmla="*/ 6733160 h 8499968"/>
              <a:gd name="connsiteX22" fmla="*/ 0 w 20104858"/>
              <a:gd name="connsiteY22" fmla="*/ 6723762 h 849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04858" h="8499968">
                <a:moveTo>
                  <a:pt x="0" y="0"/>
                </a:moveTo>
                <a:lnTo>
                  <a:pt x="20104858" y="0"/>
                </a:lnTo>
                <a:lnTo>
                  <a:pt x="20104858" y="4951437"/>
                </a:lnTo>
                <a:cubicBezTo>
                  <a:pt x="20095966" y="4953723"/>
                  <a:pt x="20086948" y="4955629"/>
                  <a:pt x="20078186" y="4958423"/>
                </a:cubicBezTo>
                <a:lnTo>
                  <a:pt x="18735034" y="5394582"/>
                </a:lnTo>
                <a:lnTo>
                  <a:pt x="16448817" y="6136712"/>
                </a:lnTo>
                <a:lnTo>
                  <a:pt x="14363025" y="6813686"/>
                </a:lnTo>
                <a:lnTo>
                  <a:pt x="11534468" y="7731983"/>
                </a:lnTo>
                <a:cubicBezTo>
                  <a:pt x="11271172" y="7817589"/>
                  <a:pt x="11008130" y="7904084"/>
                  <a:pt x="10741532" y="7979148"/>
                </a:cubicBezTo>
                <a:cubicBezTo>
                  <a:pt x="10299530" y="8104763"/>
                  <a:pt x="9851395" y="8207731"/>
                  <a:pt x="9398889" y="8287660"/>
                </a:cubicBezTo>
                <a:cubicBezTo>
                  <a:pt x="9206174" y="8321534"/>
                  <a:pt x="9012900" y="8352056"/>
                  <a:pt x="8819078" y="8379236"/>
                </a:cubicBezTo>
                <a:cubicBezTo>
                  <a:pt x="8599768" y="8410646"/>
                  <a:pt x="8379618" y="8435337"/>
                  <a:pt x="8158617" y="8453284"/>
                </a:cubicBezTo>
                <a:cubicBezTo>
                  <a:pt x="8044306" y="8462682"/>
                  <a:pt x="7929995" y="8470684"/>
                  <a:pt x="7815685" y="8478686"/>
                </a:cubicBezTo>
                <a:cubicBezTo>
                  <a:pt x="7712386" y="8485380"/>
                  <a:pt x="7609125" y="8491172"/>
                  <a:pt x="7505903" y="8496086"/>
                </a:cubicBezTo>
                <a:cubicBezTo>
                  <a:pt x="7241464" y="8507772"/>
                  <a:pt x="6977660" y="8491134"/>
                  <a:pt x="6714237" y="8471955"/>
                </a:cubicBezTo>
                <a:cubicBezTo>
                  <a:pt x="6528291" y="8458491"/>
                  <a:pt x="6342600" y="8440329"/>
                  <a:pt x="6157289" y="8419752"/>
                </a:cubicBezTo>
                <a:cubicBezTo>
                  <a:pt x="5988490" y="8401209"/>
                  <a:pt x="5820199" y="8377839"/>
                  <a:pt x="5651908" y="8354469"/>
                </a:cubicBezTo>
                <a:cubicBezTo>
                  <a:pt x="5397884" y="8319032"/>
                  <a:pt x="5145384" y="8272419"/>
                  <a:pt x="4893901" y="8220979"/>
                </a:cubicBezTo>
                <a:cubicBezTo>
                  <a:pt x="4459596" y="8133213"/>
                  <a:pt x="4030105" y="8023120"/>
                  <a:pt x="3607141" y="7891129"/>
                </a:cubicBezTo>
                <a:cubicBezTo>
                  <a:pt x="3249730" y="7778850"/>
                  <a:pt x="2894351" y="7659967"/>
                  <a:pt x="2538081" y="7543624"/>
                </a:cubicBezTo>
                <a:cubicBezTo>
                  <a:pt x="1929275" y="7344723"/>
                  <a:pt x="1320455" y="7145734"/>
                  <a:pt x="711649" y="6946667"/>
                </a:cubicBezTo>
                <a:lnTo>
                  <a:pt x="58553" y="6733160"/>
                </a:lnTo>
                <a:cubicBezTo>
                  <a:pt x="39628" y="6727064"/>
                  <a:pt x="21339" y="6715761"/>
                  <a:pt x="0" y="6723762"/>
                </a:cubicBezTo>
                <a:close/>
              </a:path>
            </a:pathLst>
          </a:custGeom>
          <a:solidFill>
            <a:schemeClr val="bg1">
              <a:lumMod val="95000"/>
            </a:schemeClr>
          </a:solidFill>
          <a:ln>
            <a:noFill/>
          </a:ln>
        </p:spPr>
        <p:txBody>
          <a:bodyPr wrap="square" lIns="3600000" tIns="1080000" rIns="3600000">
            <a:noAutofit/>
          </a:bodyPr>
          <a:lstStyle>
            <a:lvl1pPr algn="just">
              <a:defRPr sz="1400"/>
            </a:lvl1pPr>
          </a:lstStyle>
          <a:p>
            <a:r>
              <a:rPr lang="en-AU"/>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a:t>
            </a:r>
            <a:endParaRPr lang="en-AU" dirty="0"/>
          </a:p>
        </p:txBody>
      </p:sp>
      <p:sp>
        <p:nvSpPr>
          <p:cNvPr id="31" name="Text Placeholder 9">
            <a:extLst>
              <a:ext uri="{FF2B5EF4-FFF2-40B4-BE49-F238E27FC236}">
                <a16:creationId xmlns:a16="http://schemas.microsoft.com/office/drawing/2014/main" id="{5D0B479C-3DF8-B4BA-6D7F-001659A89775}"/>
              </a:ext>
            </a:extLst>
          </p:cNvPr>
          <p:cNvSpPr>
            <a:spLocks noGrp="1"/>
          </p:cNvSpPr>
          <p:nvPr>
            <p:ph type="body" sz="quarter" idx="11" hasCustomPrompt="1"/>
          </p:nvPr>
        </p:nvSpPr>
        <p:spPr>
          <a:xfrm>
            <a:off x="8118000" y="6048000"/>
            <a:ext cx="3600000" cy="360000"/>
          </a:xfrm>
        </p:spPr>
        <p:txBody>
          <a:bodyPr/>
          <a:lstStyle>
            <a:lvl1pPr algn="r">
              <a:defRPr sz="2100">
                <a:solidFill>
                  <a:schemeClr val="accent2"/>
                </a:solidFill>
              </a:defRPr>
            </a:lvl1pPr>
          </a:lstStyle>
          <a:p>
            <a:pPr lvl="0"/>
            <a:r>
              <a:rPr lang="en-AU"/>
              <a:t>Click to insert website</a:t>
            </a:r>
            <a:endParaRPr lang="en-AU" dirty="0"/>
          </a:p>
        </p:txBody>
      </p:sp>
    </p:spTree>
    <p:extLst>
      <p:ext uri="{BB962C8B-B14F-4D97-AF65-F5344CB8AC3E}">
        <p14:creationId xmlns:p14="http://schemas.microsoft.com/office/powerpoint/2010/main" val="379627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hasCustomPrompt="1"/>
          </p:nvPr>
        </p:nvSpPr>
        <p:spPr/>
        <p:txBody>
          <a:bodyPr/>
          <a:lstStyle>
            <a:lvl1pPr>
              <a:defRPr/>
            </a:lvl1pPr>
          </a:lstStyle>
          <a:p>
            <a:pPr lvl="0"/>
            <a:r>
              <a:rPr lang="en-AU"/>
              <a:t>Click an icon to add content, or insert text here. Click the Increase List Level button for styles. Level 1 body text, level 2 subheading, levels 3-5 body text. For large font uses levels 6-9.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4" name="Date Placeholder 3"/>
          <p:cNvSpPr>
            <a:spLocks noGrp="1"/>
          </p:cNvSpPr>
          <p:nvPr>
            <p:ph type="dt" sz="half" idx="10"/>
          </p:nvPr>
        </p:nvSpPr>
        <p:spPr/>
        <p:txBody>
          <a:bodyPr/>
          <a:lstStyle/>
          <a:p>
            <a:fld id="{CE4AAB71-75E7-47A0-A75B-27C7596CAF5E}" type="datetime1">
              <a:rPr lang="en-AU" smtClean="0"/>
              <a:t>13/05/2024</a:t>
            </a:fld>
            <a:endParaRPr lang="en-AU" dirty="0"/>
          </a:p>
        </p:txBody>
      </p:sp>
      <p:sp>
        <p:nvSpPr>
          <p:cNvPr id="5" name="Footer Placeholder 4"/>
          <p:cNvSpPr>
            <a:spLocks noGrp="1"/>
          </p:cNvSpPr>
          <p:nvPr>
            <p:ph type="ftr" sz="quarter" idx="11"/>
          </p:nvPr>
        </p:nvSpPr>
        <p:spPr/>
        <p:txBody>
          <a:bodyPr/>
          <a:lstStyle/>
          <a:p>
            <a:r>
              <a:rPr lang="en-AU" dirty="0"/>
              <a:t>Presentation title goes here</a:t>
            </a:r>
          </a:p>
        </p:txBody>
      </p:sp>
      <p:sp>
        <p:nvSpPr>
          <p:cNvPr id="6" name="Slide Number Placeholder 5"/>
          <p:cNvSpPr>
            <a:spLocks noGrp="1"/>
          </p:cNvSpPr>
          <p:nvPr>
            <p:ph type="sldNum" sz="quarter" idx="12"/>
          </p:nvPr>
        </p:nvSpPr>
        <p:spPr/>
        <p:txBody>
          <a:bodyPr/>
          <a:lstStyle/>
          <a:p>
            <a:fld id="{CE81F681-0D87-4952-AA9D-FDB4C9838A02}" type="slidenum">
              <a:rPr lang="en-AU" smtClean="0"/>
              <a:t>‹#›</a:t>
            </a:fld>
            <a:endParaRPr lang="en-AU" dirty="0"/>
          </a:p>
        </p:txBody>
      </p:sp>
    </p:spTree>
    <p:extLst>
      <p:ext uri="{BB962C8B-B14F-4D97-AF65-F5344CB8AC3E}">
        <p14:creationId xmlns:p14="http://schemas.microsoft.com/office/powerpoint/2010/main" val="385630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468000" y="2376000"/>
            <a:ext cx="5202000" cy="3402232"/>
          </a:xfrm>
        </p:spPr>
        <p:txBody>
          <a:bodyPr/>
          <a:lstStyle/>
          <a:p>
            <a:pPr lvl="0"/>
            <a:r>
              <a:rPr lang="en-AU"/>
              <a:t>Click an icon to add content, or insert text here. Click the Increase List Level button for styles. Level 1 body text, level 2 subheading, levels 3-5 body text. For large font uses levels 6-9.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4" name="Content Placeholder 3"/>
          <p:cNvSpPr>
            <a:spLocks noGrp="1"/>
          </p:cNvSpPr>
          <p:nvPr>
            <p:ph sz="half" idx="2" hasCustomPrompt="1"/>
          </p:nvPr>
        </p:nvSpPr>
        <p:spPr>
          <a:xfrm>
            <a:off x="6300000" y="2376000"/>
            <a:ext cx="5202000" cy="3402232"/>
          </a:xfrm>
        </p:spPr>
        <p:txBody>
          <a:bodyPr/>
          <a:lstStyle/>
          <a:p>
            <a:pPr lvl="0"/>
            <a:r>
              <a:rPr lang="en-AU"/>
              <a:t>Click an icon to add content, or insert text here. Click the Increase List Level button for styles. Level 1 body text, level 2 subheading, levels 3-5 body text. For large font uses levels 6-9.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5" name="Date Placeholder 4"/>
          <p:cNvSpPr>
            <a:spLocks noGrp="1"/>
          </p:cNvSpPr>
          <p:nvPr>
            <p:ph type="dt" sz="half" idx="10"/>
          </p:nvPr>
        </p:nvSpPr>
        <p:spPr/>
        <p:txBody>
          <a:bodyPr/>
          <a:lstStyle/>
          <a:p>
            <a:fld id="{1E680BA7-B9CC-4562-8B73-08292A7E8559}" type="datetime1">
              <a:rPr lang="en-AU" smtClean="0"/>
              <a:t>13/05/2024</a:t>
            </a:fld>
            <a:endParaRPr lang="en-AU" dirty="0"/>
          </a:p>
        </p:txBody>
      </p:sp>
      <p:sp>
        <p:nvSpPr>
          <p:cNvPr id="6" name="Footer Placeholder 5"/>
          <p:cNvSpPr>
            <a:spLocks noGrp="1"/>
          </p:cNvSpPr>
          <p:nvPr>
            <p:ph type="ftr" sz="quarter" idx="11"/>
          </p:nvPr>
        </p:nvSpPr>
        <p:spPr/>
        <p:txBody>
          <a:bodyPr/>
          <a:lstStyle/>
          <a:p>
            <a:r>
              <a:rPr lang="en-AU" dirty="0"/>
              <a:t>Presentation title goes here</a:t>
            </a:r>
          </a:p>
        </p:txBody>
      </p:sp>
      <p:sp>
        <p:nvSpPr>
          <p:cNvPr id="7" name="Slide Number Placeholder 6"/>
          <p:cNvSpPr>
            <a:spLocks noGrp="1"/>
          </p:cNvSpPr>
          <p:nvPr>
            <p:ph type="sldNum" sz="quarter" idx="12"/>
          </p:nvPr>
        </p:nvSpPr>
        <p:spPr/>
        <p:txBody>
          <a:bodyPr/>
          <a:lstStyle/>
          <a:p>
            <a:fld id="{CE81F681-0D87-4952-AA9D-FDB4C9838A02}" type="slidenum">
              <a:rPr lang="en-AU" smtClean="0"/>
              <a:t>‹#›</a:t>
            </a:fld>
            <a:endParaRPr lang="en-AU" dirty="0"/>
          </a:p>
        </p:txBody>
      </p:sp>
    </p:spTree>
    <p:extLst>
      <p:ext uri="{BB962C8B-B14F-4D97-AF65-F5344CB8AC3E}">
        <p14:creationId xmlns:p14="http://schemas.microsoft.com/office/powerpoint/2010/main" val="160220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AU" dirty="0"/>
          </a:p>
        </p:txBody>
      </p:sp>
      <p:sp>
        <p:nvSpPr>
          <p:cNvPr id="3" name="Content Placeholder 2"/>
          <p:cNvSpPr>
            <a:spLocks noGrp="1"/>
          </p:cNvSpPr>
          <p:nvPr>
            <p:ph sz="half" idx="1" hasCustomPrompt="1"/>
          </p:nvPr>
        </p:nvSpPr>
        <p:spPr>
          <a:xfrm>
            <a:off x="468000" y="2376000"/>
            <a:ext cx="5202000" cy="3402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Click an icon to add content, or insert text here. Click the Increase List Level button for styles. Level 1 body text, level 2 subheading, levels 3-5 body text. For large font uses levels 6-9.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4" name="Content Placeholder 3"/>
          <p:cNvSpPr>
            <a:spLocks noGrp="1"/>
          </p:cNvSpPr>
          <p:nvPr>
            <p:ph sz="half" idx="2" hasCustomPrompt="1"/>
          </p:nvPr>
        </p:nvSpPr>
        <p:spPr>
          <a:xfrm>
            <a:off x="6318000" y="2376000"/>
            <a:ext cx="5202000" cy="3402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Click an icon to add content, or insert text here. Click the Increase List Level button for styles. Level 1 body text, level 2 subheading, levels 3-5 body text. For large font uses levels 6-9.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5" name="Date Placeholder 4"/>
          <p:cNvSpPr>
            <a:spLocks noGrp="1"/>
          </p:cNvSpPr>
          <p:nvPr>
            <p:ph type="dt" sz="half" idx="10"/>
          </p:nvPr>
        </p:nvSpPr>
        <p:spPr/>
        <p:txBody>
          <a:bodyPr/>
          <a:lstStyle>
            <a:lvl1pPr>
              <a:defRPr>
                <a:solidFill>
                  <a:schemeClr val="bg1"/>
                </a:solidFill>
              </a:defRPr>
            </a:lvl1pPr>
          </a:lstStyle>
          <a:p>
            <a:fld id="{00657051-1673-4024-B56A-1053E52BDAEF}" type="datetime1">
              <a:rPr lang="en-AU" smtClean="0"/>
              <a:t>13/05/2024</a:t>
            </a:fld>
            <a:endParaRPr lang="en-AU"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AU" dirty="0"/>
              <a:t>Presentation title goes here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E81F681-0D87-4952-AA9D-FDB4C9838A02}" type="slidenum">
              <a:rPr lang="en-AU" smtClean="0"/>
              <a:pPr/>
              <a:t>‹#›</a:t>
            </a:fld>
            <a:endParaRPr lang="en-AU" dirty="0"/>
          </a:p>
        </p:txBody>
      </p:sp>
      <p:sp>
        <p:nvSpPr>
          <p:cNvPr id="8" name="Footer Curve">
            <a:extLst>
              <a:ext uri="{FF2B5EF4-FFF2-40B4-BE49-F238E27FC236}">
                <a16:creationId xmlns:a16="http://schemas.microsoft.com/office/drawing/2014/main" id="{D4D438FE-38AD-7C11-330E-BEF0021A21E1}"/>
              </a:ext>
              <a:ext uri="{C183D7F6-B498-43B3-948B-1728B52AA6E4}">
                <adec:decorative xmlns:adec="http://schemas.microsoft.com/office/drawing/2017/decorative" val="1"/>
              </a:ext>
            </a:extLst>
          </p:cNvPr>
          <p:cNvSpPr/>
          <p:nvPr userDrawn="1"/>
        </p:nvSpPr>
        <p:spPr>
          <a:xfrm>
            <a:off x="0" y="5839719"/>
            <a:ext cx="12193362" cy="515398"/>
          </a:xfrm>
          <a:custGeom>
            <a:avLst/>
            <a:gdLst>
              <a:gd name="connsiteX0" fmla="*/ 0 w 24386724"/>
              <a:gd name="connsiteY0" fmla="*/ 0 h 1030796"/>
              <a:gd name="connsiteX1" fmla="*/ 14913 w 24386724"/>
              <a:gd name="connsiteY1" fmla="*/ 9251 h 1030796"/>
              <a:gd name="connsiteX2" fmla="*/ 636685 w 24386724"/>
              <a:gd name="connsiteY2" fmla="*/ 334817 h 1030796"/>
              <a:gd name="connsiteX3" fmla="*/ 1840355 w 24386724"/>
              <a:gd name="connsiteY3" fmla="*/ 770979 h 1030796"/>
              <a:gd name="connsiteX4" fmla="*/ 2541160 w 24386724"/>
              <a:gd name="connsiteY4" fmla="*/ 921152 h 1030796"/>
              <a:gd name="connsiteX5" fmla="*/ 3165229 w 24386724"/>
              <a:gd name="connsiteY5" fmla="*/ 996492 h 1030796"/>
              <a:gd name="connsiteX6" fmla="*/ 3763252 w 24386724"/>
              <a:gd name="connsiteY6" fmla="*/ 1018218 h 1030796"/>
              <a:gd name="connsiteX7" fmla="*/ 24339716 w 24386724"/>
              <a:gd name="connsiteY7" fmla="*/ 1018218 h 1030796"/>
              <a:gd name="connsiteX8" fmla="*/ 24386724 w 24386724"/>
              <a:gd name="connsiteY8" fmla="*/ 1019997 h 1030796"/>
              <a:gd name="connsiteX9" fmla="*/ 24386724 w 24386724"/>
              <a:gd name="connsiteY9" fmla="*/ 1030796 h 1030796"/>
              <a:gd name="connsiteX10" fmla="*/ 3515760 w 24386724"/>
              <a:gd name="connsiteY10" fmla="*/ 1030796 h 1030796"/>
              <a:gd name="connsiteX11" fmla="*/ 3491366 w 24386724"/>
              <a:gd name="connsiteY11" fmla="*/ 1026985 h 1030796"/>
              <a:gd name="connsiteX12" fmla="*/ 3142868 w 24386724"/>
              <a:gd name="connsiteY12" fmla="*/ 1007546 h 1030796"/>
              <a:gd name="connsiteX13" fmla="*/ 2768326 w 24386724"/>
              <a:gd name="connsiteY13" fmla="*/ 968161 h 1030796"/>
              <a:gd name="connsiteX14" fmla="*/ 2271180 w 24386724"/>
              <a:gd name="connsiteY14" fmla="*/ 885705 h 1030796"/>
              <a:gd name="connsiteX15" fmla="*/ 935379 w 24386724"/>
              <a:gd name="connsiteY15" fmla="*/ 480162 h 1030796"/>
              <a:gd name="connsiteX16" fmla="*/ 229817 w 24386724"/>
              <a:gd name="connsiteY16" fmla="*/ 146219 h 1030796"/>
              <a:gd name="connsiteX17" fmla="*/ 0 w 24386724"/>
              <a:gd name="connsiteY17" fmla="*/ 13403 h 103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724" h="1030796">
                <a:moveTo>
                  <a:pt x="0" y="0"/>
                </a:moveTo>
                <a:lnTo>
                  <a:pt x="14913" y="9251"/>
                </a:lnTo>
                <a:cubicBezTo>
                  <a:pt x="216653" y="127717"/>
                  <a:pt x="424150" y="236379"/>
                  <a:pt x="636685" y="334817"/>
                </a:cubicBezTo>
                <a:cubicBezTo>
                  <a:pt x="1024391" y="515088"/>
                  <a:pt x="1427163" y="661030"/>
                  <a:pt x="1840355" y="770979"/>
                </a:cubicBezTo>
                <a:cubicBezTo>
                  <a:pt x="2071497" y="832472"/>
                  <a:pt x="2305103" y="882529"/>
                  <a:pt x="2541160" y="921152"/>
                </a:cubicBezTo>
                <a:cubicBezTo>
                  <a:pt x="2748087" y="955036"/>
                  <a:pt x="2956105" y="980141"/>
                  <a:pt x="3165229" y="996492"/>
                </a:cubicBezTo>
                <a:cubicBezTo>
                  <a:pt x="3364189" y="1012120"/>
                  <a:pt x="3563657" y="1018218"/>
                  <a:pt x="3763252" y="1018218"/>
                </a:cubicBezTo>
                <a:lnTo>
                  <a:pt x="24339716" y="1018218"/>
                </a:lnTo>
                <a:cubicBezTo>
                  <a:pt x="24355470" y="1018218"/>
                  <a:pt x="24371096" y="1019361"/>
                  <a:pt x="24386724" y="1019997"/>
                </a:cubicBezTo>
                <a:lnTo>
                  <a:pt x="24386724" y="1030796"/>
                </a:lnTo>
                <a:lnTo>
                  <a:pt x="3515760" y="1030796"/>
                </a:lnTo>
                <a:cubicBezTo>
                  <a:pt x="3507704" y="1029081"/>
                  <a:pt x="3499561" y="1027810"/>
                  <a:pt x="3491366" y="1026985"/>
                </a:cubicBezTo>
                <a:cubicBezTo>
                  <a:pt x="3375242" y="1020632"/>
                  <a:pt x="3258738" y="1017074"/>
                  <a:pt x="3142868" y="1007546"/>
                </a:cubicBezTo>
                <a:cubicBezTo>
                  <a:pt x="3017724" y="997382"/>
                  <a:pt x="2892834" y="983534"/>
                  <a:pt x="2768326" y="968161"/>
                </a:cubicBezTo>
                <a:cubicBezTo>
                  <a:pt x="2601510" y="947706"/>
                  <a:pt x="2435836" y="919246"/>
                  <a:pt x="2271180" y="885705"/>
                </a:cubicBezTo>
                <a:cubicBezTo>
                  <a:pt x="1814056" y="793187"/>
                  <a:pt x="1366777" y="657397"/>
                  <a:pt x="935379" y="480162"/>
                </a:cubicBezTo>
                <a:cubicBezTo>
                  <a:pt x="694099" y="381712"/>
                  <a:pt x="458571" y="270213"/>
                  <a:pt x="229817" y="146219"/>
                </a:cubicBezTo>
                <a:lnTo>
                  <a:pt x="0" y="13403"/>
                </a:lnTo>
                <a:close/>
              </a:path>
            </a:pathLst>
          </a:custGeom>
          <a:solidFill>
            <a:schemeClr val="accent2"/>
          </a:solidFill>
          <a:ln w="12703" cap="flat">
            <a:noFill/>
            <a:prstDash val="solid"/>
            <a:miter/>
          </a:ln>
        </p:spPr>
        <p:txBody>
          <a:bodyPr rtlCol="0" anchor="ctr"/>
          <a:lstStyle/>
          <a:p>
            <a:endParaRPr lang="en-AU" sz="600" dirty="0"/>
          </a:p>
        </p:txBody>
      </p:sp>
    </p:spTree>
    <p:extLst>
      <p:ext uri="{BB962C8B-B14F-4D97-AF65-F5344CB8AC3E}">
        <p14:creationId xmlns:p14="http://schemas.microsoft.com/office/powerpoint/2010/main" val="365845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8000" y="1908000"/>
            <a:ext cx="5202000" cy="360000"/>
          </a:xfrm>
        </p:spPr>
        <p:txBody>
          <a:bodyPr anchor="b"/>
          <a:lstStyle>
            <a:lvl1pPr marL="0" indent="0">
              <a:buNone/>
              <a:defRPr sz="21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468000" y="2376000"/>
            <a:ext cx="5202000" cy="3042232"/>
          </a:xfrm>
        </p:spPr>
        <p:txBody>
          <a:bodyPr/>
          <a:lstStyle/>
          <a:p>
            <a:pPr lvl="0"/>
            <a:r>
              <a:rPr lang="en-AU"/>
              <a:t>Click an icon to add content, or insert text here. Click the Increase List Level button for styles. Level 1 body text, level 2 subheading, levels 3-5 body text. For large font uses levels 6-9.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5" name="Text Placeholder 4"/>
          <p:cNvSpPr>
            <a:spLocks noGrp="1"/>
          </p:cNvSpPr>
          <p:nvPr>
            <p:ph type="body" sz="quarter" idx="3"/>
          </p:nvPr>
        </p:nvSpPr>
        <p:spPr>
          <a:xfrm>
            <a:off x="6318000" y="1908000"/>
            <a:ext cx="5202000" cy="360000"/>
          </a:xfrm>
        </p:spPr>
        <p:txBody>
          <a:bodyPr anchor="b"/>
          <a:lstStyle>
            <a:lvl1pPr marL="0" indent="0">
              <a:buNone/>
              <a:defRPr sz="21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318000" y="2376000"/>
            <a:ext cx="5202000" cy="3042232"/>
          </a:xfrm>
        </p:spPr>
        <p:txBody>
          <a:bodyPr/>
          <a:lstStyle/>
          <a:p>
            <a:pPr lvl="0"/>
            <a:r>
              <a:rPr lang="en-AU"/>
              <a:t>Click an icon to add content, or insert text here. Click the Increase List Level button for styles. Level 1 body text, level 2 subheading, level 3 large subheading, level 4-5 bullets.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7" name="Date Placeholder 6"/>
          <p:cNvSpPr>
            <a:spLocks noGrp="1"/>
          </p:cNvSpPr>
          <p:nvPr>
            <p:ph type="dt" sz="half" idx="10"/>
          </p:nvPr>
        </p:nvSpPr>
        <p:spPr/>
        <p:txBody>
          <a:bodyPr/>
          <a:lstStyle/>
          <a:p>
            <a:fld id="{F226B44D-5B3B-4C6A-A5C8-961907DD479F}" type="datetime1">
              <a:rPr lang="en-AU" smtClean="0"/>
              <a:t>13/05/2024</a:t>
            </a:fld>
            <a:endParaRPr lang="en-AU" dirty="0"/>
          </a:p>
        </p:txBody>
      </p:sp>
      <p:sp>
        <p:nvSpPr>
          <p:cNvPr id="8" name="Footer Placeholder 7"/>
          <p:cNvSpPr>
            <a:spLocks noGrp="1"/>
          </p:cNvSpPr>
          <p:nvPr>
            <p:ph type="ftr" sz="quarter" idx="11"/>
          </p:nvPr>
        </p:nvSpPr>
        <p:spPr/>
        <p:txBody>
          <a:bodyPr/>
          <a:lstStyle/>
          <a:p>
            <a:r>
              <a:rPr lang="en-AU" dirty="0"/>
              <a:t>Presentation title goes here</a:t>
            </a:r>
          </a:p>
        </p:txBody>
      </p:sp>
      <p:sp>
        <p:nvSpPr>
          <p:cNvPr id="9" name="Slide Number Placeholder 8"/>
          <p:cNvSpPr>
            <a:spLocks noGrp="1"/>
          </p:cNvSpPr>
          <p:nvPr>
            <p:ph type="sldNum" sz="quarter" idx="12"/>
          </p:nvPr>
        </p:nvSpPr>
        <p:spPr/>
        <p:txBody>
          <a:bodyPr/>
          <a:lstStyle/>
          <a:p>
            <a:fld id="{CE81F681-0D87-4952-AA9D-FDB4C9838A02}" type="slidenum">
              <a:rPr lang="en-AU" smtClean="0"/>
              <a:t>‹#›</a:t>
            </a:fld>
            <a:endParaRPr lang="en-AU" dirty="0"/>
          </a:p>
        </p:txBody>
      </p:sp>
      <p:sp>
        <p:nvSpPr>
          <p:cNvPr id="10" name="Title 9">
            <a:extLst>
              <a:ext uri="{FF2B5EF4-FFF2-40B4-BE49-F238E27FC236}">
                <a16:creationId xmlns:a16="http://schemas.microsoft.com/office/drawing/2014/main" id="{BC81168A-7DE3-A9D4-40C3-0F7D2E2C8EE4}"/>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98159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With Tex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48957E-F7B4-4EF9-A7BB-B78D667D3528}" type="datetime1">
              <a:rPr lang="en-AU" smtClean="0"/>
              <a:t>13/05/2024</a:t>
            </a:fld>
            <a:endParaRPr lang="en-AU" dirty="0"/>
          </a:p>
        </p:txBody>
      </p:sp>
      <p:sp>
        <p:nvSpPr>
          <p:cNvPr id="6" name="Footer Placeholder 5"/>
          <p:cNvSpPr>
            <a:spLocks noGrp="1"/>
          </p:cNvSpPr>
          <p:nvPr>
            <p:ph type="ftr" sz="quarter" idx="11"/>
          </p:nvPr>
        </p:nvSpPr>
        <p:spPr/>
        <p:txBody>
          <a:bodyPr/>
          <a:lstStyle/>
          <a:p>
            <a:r>
              <a:rPr lang="en-AU" dirty="0"/>
              <a:t>Presentation title goes here</a:t>
            </a:r>
          </a:p>
        </p:txBody>
      </p:sp>
      <p:sp>
        <p:nvSpPr>
          <p:cNvPr id="7" name="Slide Number Placeholder 6"/>
          <p:cNvSpPr>
            <a:spLocks noGrp="1"/>
          </p:cNvSpPr>
          <p:nvPr>
            <p:ph type="sldNum" sz="quarter" idx="12"/>
          </p:nvPr>
        </p:nvSpPr>
        <p:spPr/>
        <p:txBody>
          <a:bodyPr/>
          <a:lstStyle/>
          <a:p>
            <a:fld id="{CE81F681-0D87-4952-AA9D-FDB4C9838A02}" type="slidenum">
              <a:rPr lang="en-AU" smtClean="0"/>
              <a:t>‹#›</a:t>
            </a:fld>
            <a:endParaRPr lang="en-AU" dirty="0"/>
          </a:p>
        </p:txBody>
      </p:sp>
      <p:sp>
        <p:nvSpPr>
          <p:cNvPr id="77" name="TextBox 76">
            <a:extLst>
              <a:ext uri="{FF2B5EF4-FFF2-40B4-BE49-F238E27FC236}">
                <a16:creationId xmlns:a16="http://schemas.microsoft.com/office/drawing/2014/main" id="{6EC2033A-D0F0-F2F5-0A51-E4AAAD48A3C3}"/>
              </a:ext>
            </a:extLst>
          </p:cNvPr>
          <p:cNvSpPr txBox="1"/>
          <p:nvPr/>
        </p:nvSpPr>
        <p:spPr>
          <a:xfrm>
            <a:off x="11574717" y="6528689"/>
            <a:ext cx="232756" cy="196208"/>
          </a:xfrm>
          <a:prstGeom prst="rect">
            <a:avLst/>
          </a:prstGeom>
          <a:noFill/>
        </p:spPr>
        <p:txBody>
          <a:bodyPr wrap="none" rtlCol="0">
            <a:spAutoFit/>
          </a:bodyPr>
          <a:lstStyle/>
          <a:p>
            <a:pPr algn="l"/>
            <a:r>
              <a:rPr lang="en-AU" sz="675" b="1" spc="0" baseline="0" dirty="0">
                <a:ln/>
                <a:solidFill>
                  <a:srgbClr val="FFFFFF"/>
                </a:solidFill>
                <a:latin typeface="Arial"/>
                <a:cs typeface="Arial"/>
                <a:sym typeface="Arial"/>
                <a:rtl val="0"/>
              </a:rPr>
              <a:t>1</a:t>
            </a:r>
          </a:p>
        </p:txBody>
      </p:sp>
      <p:sp>
        <p:nvSpPr>
          <p:cNvPr id="84" name="Picture Placeholder 83">
            <a:extLst>
              <a:ext uri="{FF2B5EF4-FFF2-40B4-BE49-F238E27FC236}">
                <a16:creationId xmlns:a16="http://schemas.microsoft.com/office/drawing/2014/main" id="{A76B2EAC-44E1-A7BD-6B0D-80A59CF19589}"/>
              </a:ext>
            </a:extLst>
          </p:cNvPr>
          <p:cNvSpPr>
            <a:spLocks noGrp="1"/>
          </p:cNvSpPr>
          <p:nvPr>
            <p:ph type="pic" sz="quarter" idx="13" hasCustomPrompt="1"/>
          </p:nvPr>
        </p:nvSpPr>
        <p:spPr>
          <a:xfrm>
            <a:off x="6438900" y="2006600"/>
            <a:ext cx="5753100" cy="3909060"/>
          </a:xfrm>
          <a:custGeom>
            <a:avLst/>
            <a:gdLst>
              <a:gd name="connsiteX0" fmla="*/ 137160 w 11506200"/>
              <a:gd name="connsiteY0" fmla="*/ 0 h 7818120"/>
              <a:gd name="connsiteX1" fmla="*/ 11506200 w 11506200"/>
              <a:gd name="connsiteY1" fmla="*/ 0 h 7818120"/>
              <a:gd name="connsiteX2" fmla="*/ 11506200 w 11506200"/>
              <a:gd name="connsiteY2" fmla="*/ 7818120 h 7818120"/>
              <a:gd name="connsiteX3" fmla="*/ 137160 w 11506200"/>
              <a:gd name="connsiteY3" fmla="*/ 7818120 h 7818120"/>
              <a:gd name="connsiteX4" fmla="*/ 0 w 11506200"/>
              <a:gd name="connsiteY4" fmla="*/ 7680960 h 7818120"/>
              <a:gd name="connsiteX5" fmla="*/ 0 w 11506200"/>
              <a:gd name="connsiteY5" fmla="*/ 137160 h 7818120"/>
              <a:gd name="connsiteX6" fmla="*/ 137160 w 11506200"/>
              <a:gd name="connsiteY6" fmla="*/ 0 h 781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06200" h="7818120">
                <a:moveTo>
                  <a:pt x="137160" y="0"/>
                </a:moveTo>
                <a:lnTo>
                  <a:pt x="11506200" y="0"/>
                </a:lnTo>
                <a:lnTo>
                  <a:pt x="11506200" y="7818120"/>
                </a:lnTo>
                <a:lnTo>
                  <a:pt x="137160" y="7818120"/>
                </a:lnTo>
                <a:cubicBezTo>
                  <a:pt x="61409" y="7818120"/>
                  <a:pt x="0" y="7756711"/>
                  <a:pt x="0" y="7680960"/>
                </a:cubicBezTo>
                <a:lnTo>
                  <a:pt x="0" y="137160"/>
                </a:lnTo>
                <a:cubicBezTo>
                  <a:pt x="0" y="61409"/>
                  <a:pt x="61409" y="0"/>
                  <a:pt x="137160" y="0"/>
                </a:cubicBezTo>
                <a:close/>
              </a:path>
            </a:pathLst>
          </a:custGeom>
          <a:solidFill>
            <a:schemeClr val="bg1">
              <a:lumMod val="95000"/>
            </a:schemeClr>
          </a:solidFill>
        </p:spPr>
        <p:txBody>
          <a:bodyPr wrap="square" lIns="540000" tIns="720000" rIns="540000">
            <a:noAutofit/>
          </a:bodyPr>
          <a:lstStyle>
            <a:lvl1pPr algn="just">
              <a:defRPr sz="1200"/>
            </a:lvl1pPr>
          </a:lstStyle>
          <a:p>
            <a:r>
              <a:rPr lang="en-AU"/>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a:t>
            </a:r>
            <a:endParaRPr lang="en-AU" dirty="0"/>
          </a:p>
        </p:txBody>
      </p:sp>
      <p:sp>
        <p:nvSpPr>
          <p:cNvPr id="82" name="Curve Element">
            <a:extLst>
              <a:ext uri="{FF2B5EF4-FFF2-40B4-BE49-F238E27FC236}">
                <a16:creationId xmlns:a16="http://schemas.microsoft.com/office/drawing/2014/main" id="{6F1E5546-C8DF-6474-7F1A-FB3D15BEE7EF}"/>
              </a:ext>
              <a:ext uri="{C183D7F6-B498-43B3-948B-1728B52AA6E4}">
                <adec:decorative xmlns:adec="http://schemas.microsoft.com/office/drawing/2017/decorative" val="1"/>
              </a:ext>
            </a:extLst>
          </p:cNvPr>
          <p:cNvSpPr/>
          <p:nvPr userDrawn="1"/>
        </p:nvSpPr>
        <p:spPr>
          <a:xfrm>
            <a:off x="2" y="0"/>
            <a:ext cx="10790818" cy="2058890"/>
          </a:xfrm>
          <a:custGeom>
            <a:avLst/>
            <a:gdLst>
              <a:gd name="connsiteX0" fmla="*/ 0 w 21581635"/>
              <a:gd name="connsiteY0" fmla="*/ 0 h 4117780"/>
              <a:gd name="connsiteX1" fmla="*/ 21581635 w 21581635"/>
              <a:gd name="connsiteY1" fmla="*/ 0 h 4117780"/>
              <a:gd name="connsiteX2" fmla="*/ 11255629 w 21581635"/>
              <a:gd name="connsiteY2" fmla="*/ 3384423 h 4117780"/>
              <a:gd name="connsiteX3" fmla="*/ 2107184 w 21581635"/>
              <a:gd name="connsiteY3" fmla="*/ 3395980 h 4117780"/>
              <a:gd name="connsiteX4" fmla="*/ 0 w 21581635"/>
              <a:gd name="connsiteY4" fmla="*/ 2711195 h 4117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1635" h="4117780">
                <a:moveTo>
                  <a:pt x="0" y="0"/>
                </a:moveTo>
                <a:lnTo>
                  <a:pt x="21581635" y="0"/>
                </a:lnTo>
                <a:lnTo>
                  <a:pt x="11255629" y="3384423"/>
                </a:lnTo>
                <a:cubicBezTo>
                  <a:pt x="8284591" y="4358259"/>
                  <a:pt x="5080762" y="4362323"/>
                  <a:pt x="2107184" y="3395980"/>
                </a:cubicBezTo>
                <a:lnTo>
                  <a:pt x="0" y="2711195"/>
                </a:lnTo>
                <a:close/>
              </a:path>
            </a:pathLst>
          </a:custGeom>
          <a:solidFill>
            <a:schemeClr val="accent1"/>
          </a:solidFill>
          <a:ln w="0" cap="flat">
            <a:noFill/>
            <a:prstDash val="solid"/>
            <a:miter/>
          </a:ln>
        </p:spPr>
        <p:txBody>
          <a:bodyPr rtlCol="0" anchor="ctr"/>
          <a:lstStyle/>
          <a:p>
            <a:endParaRPr lang="en-AU" sz="600" dirty="0"/>
          </a:p>
        </p:txBody>
      </p:sp>
      <p:sp>
        <p:nvSpPr>
          <p:cNvPr id="89" name="Text Placeholder 88">
            <a:extLst>
              <a:ext uri="{FF2B5EF4-FFF2-40B4-BE49-F238E27FC236}">
                <a16:creationId xmlns:a16="http://schemas.microsoft.com/office/drawing/2014/main" id="{5D1728BB-CC21-2810-A210-9FD1471DFCF3}"/>
              </a:ext>
            </a:extLst>
          </p:cNvPr>
          <p:cNvSpPr>
            <a:spLocks noGrp="1"/>
          </p:cNvSpPr>
          <p:nvPr>
            <p:ph type="body" sz="quarter" idx="14" hasCustomPrompt="1"/>
          </p:nvPr>
        </p:nvSpPr>
        <p:spPr>
          <a:xfrm>
            <a:off x="468000" y="2448000"/>
            <a:ext cx="4626000" cy="3402013"/>
          </a:xfrm>
        </p:spPr>
        <p:txBody>
          <a:bodyPr bIns="252000" anchor="ctr"/>
          <a:lstStyle>
            <a:lvl1pPr>
              <a:defRPr/>
            </a:lvl1pPr>
          </a:lstStyle>
          <a:p>
            <a:pPr lvl="0"/>
            <a:r>
              <a:rPr lang="en-AU"/>
              <a:t>Click here to insert text. Click the Increase List Level button for styles. Level 1 body text, level 2 subheading, level 3 large subheading, level 4-5 bullets.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3" name="Footer Curve">
            <a:extLst>
              <a:ext uri="{FF2B5EF4-FFF2-40B4-BE49-F238E27FC236}">
                <a16:creationId xmlns:a16="http://schemas.microsoft.com/office/drawing/2014/main" id="{E17BA787-5E97-BC0D-F8CD-AF390CE2D7B2}"/>
              </a:ext>
              <a:ext uri="{C183D7F6-B498-43B3-948B-1728B52AA6E4}">
                <adec:decorative xmlns:adec="http://schemas.microsoft.com/office/drawing/2017/decorative" val="1"/>
              </a:ext>
            </a:extLst>
          </p:cNvPr>
          <p:cNvSpPr/>
          <p:nvPr userDrawn="1"/>
        </p:nvSpPr>
        <p:spPr>
          <a:xfrm>
            <a:off x="0" y="5839719"/>
            <a:ext cx="12193362" cy="515398"/>
          </a:xfrm>
          <a:custGeom>
            <a:avLst/>
            <a:gdLst>
              <a:gd name="connsiteX0" fmla="*/ 0 w 24386724"/>
              <a:gd name="connsiteY0" fmla="*/ 0 h 1030796"/>
              <a:gd name="connsiteX1" fmla="*/ 14913 w 24386724"/>
              <a:gd name="connsiteY1" fmla="*/ 9251 h 1030796"/>
              <a:gd name="connsiteX2" fmla="*/ 636685 w 24386724"/>
              <a:gd name="connsiteY2" fmla="*/ 334817 h 1030796"/>
              <a:gd name="connsiteX3" fmla="*/ 1840355 w 24386724"/>
              <a:gd name="connsiteY3" fmla="*/ 770979 h 1030796"/>
              <a:gd name="connsiteX4" fmla="*/ 2541160 w 24386724"/>
              <a:gd name="connsiteY4" fmla="*/ 921152 h 1030796"/>
              <a:gd name="connsiteX5" fmla="*/ 3165229 w 24386724"/>
              <a:gd name="connsiteY5" fmla="*/ 996492 h 1030796"/>
              <a:gd name="connsiteX6" fmla="*/ 3763252 w 24386724"/>
              <a:gd name="connsiteY6" fmla="*/ 1018218 h 1030796"/>
              <a:gd name="connsiteX7" fmla="*/ 24339716 w 24386724"/>
              <a:gd name="connsiteY7" fmla="*/ 1018218 h 1030796"/>
              <a:gd name="connsiteX8" fmla="*/ 24386724 w 24386724"/>
              <a:gd name="connsiteY8" fmla="*/ 1019997 h 1030796"/>
              <a:gd name="connsiteX9" fmla="*/ 24386724 w 24386724"/>
              <a:gd name="connsiteY9" fmla="*/ 1030796 h 1030796"/>
              <a:gd name="connsiteX10" fmla="*/ 3515760 w 24386724"/>
              <a:gd name="connsiteY10" fmla="*/ 1030796 h 1030796"/>
              <a:gd name="connsiteX11" fmla="*/ 3491366 w 24386724"/>
              <a:gd name="connsiteY11" fmla="*/ 1026985 h 1030796"/>
              <a:gd name="connsiteX12" fmla="*/ 3142868 w 24386724"/>
              <a:gd name="connsiteY12" fmla="*/ 1007546 h 1030796"/>
              <a:gd name="connsiteX13" fmla="*/ 2768326 w 24386724"/>
              <a:gd name="connsiteY13" fmla="*/ 968161 h 1030796"/>
              <a:gd name="connsiteX14" fmla="*/ 2271180 w 24386724"/>
              <a:gd name="connsiteY14" fmla="*/ 885705 h 1030796"/>
              <a:gd name="connsiteX15" fmla="*/ 935379 w 24386724"/>
              <a:gd name="connsiteY15" fmla="*/ 480162 h 1030796"/>
              <a:gd name="connsiteX16" fmla="*/ 229817 w 24386724"/>
              <a:gd name="connsiteY16" fmla="*/ 146219 h 1030796"/>
              <a:gd name="connsiteX17" fmla="*/ 0 w 24386724"/>
              <a:gd name="connsiteY17" fmla="*/ 13403 h 103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724" h="1030796">
                <a:moveTo>
                  <a:pt x="0" y="0"/>
                </a:moveTo>
                <a:lnTo>
                  <a:pt x="14913" y="9251"/>
                </a:lnTo>
                <a:cubicBezTo>
                  <a:pt x="216653" y="127717"/>
                  <a:pt x="424150" y="236379"/>
                  <a:pt x="636685" y="334817"/>
                </a:cubicBezTo>
                <a:cubicBezTo>
                  <a:pt x="1024391" y="515088"/>
                  <a:pt x="1427163" y="661030"/>
                  <a:pt x="1840355" y="770979"/>
                </a:cubicBezTo>
                <a:cubicBezTo>
                  <a:pt x="2071497" y="832472"/>
                  <a:pt x="2305103" y="882529"/>
                  <a:pt x="2541160" y="921152"/>
                </a:cubicBezTo>
                <a:cubicBezTo>
                  <a:pt x="2748087" y="955036"/>
                  <a:pt x="2956105" y="980141"/>
                  <a:pt x="3165229" y="996492"/>
                </a:cubicBezTo>
                <a:cubicBezTo>
                  <a:pt x="3364189" y="1012120"/>
                  <a:pt x="3563657" y="1018218"/>
                  <a:pt x="3763252" y="1018218"/>
                </a:cubicBezTo>
                <a:lnTo>
                  <a:pt x="24339716" y="1018218"/>
                </a:lnTo>
                <a:cubicBezTo>
                  <a:pt x="24355470" y="1018218"/>
                  <a:pt x="24371096" y="1019361"/>
                  <a:pt x="24386724" y="1019997"/>
                </a:cubicBezTo>
                <a:lnTo>
                  <a:pt x="24386724" y="1030796"/>
                </a:lnTo>
                <a:lnTo>
                  <a:pt x="3515760" y="1030796"/>
                </a:lnTo>
                <a:cubicBezTo>
                  <a:pt x="3507704" y="1029081"/>
                  <a:pt x="3499561" y="1027810"/>
                  <a:pt x="3491366" y="1026985"/>
                </a:cubicBezTo>
                <a:cubicBezTo>
                  <a:pt x="3375242" y="1020632"/>
                  <a:pt x="3258738" y="1017074"/>
                  <a:pt x="3142868" y="1007546"/>
                </a:cubicBezTo>
                <a:cubicBezTo>
                  <a:pt x="3017724" y="997382"/>
                  <a:pt x="2892834" y="983534"/>
                  <a:pt x="2768326" y="968161"/>
                </a:cubicBezTo>
                <a:cubicBezTo>
                  <a:pt x="2601510" y="947706"/>
                  <a:pt x="2435836" y="919246"/>
                  <a:pt x="2271180" y="885705"/>
                </a:cubicBezTo>
                <a:cubicBezTo>
                  <a:pt x="1814056" y="793187"/>
                  <a:pt x="1366777" y="657397"/>
                  <a:pt x="935379" y="480162"/>
                </a:cubicBezTo>
                <a:cubicBezTo>
                  <a:pt x="694099" y="381712"/>
                  <a:pt x="458571" y="270213"/>
                  <a:pt x="229817" y="146219"/>
                </a:cubicBezTo>
                <a:lnTo>
                  <a:pt x="0" y="13403"/>
                </a:lnTo>
                <a:close/>
              </a:path>
            </a:pathLst>
          </a:custGeom>
          <a:solidFill>
            <a:schemeClr val="accent1"/>
          </a:solidFill>
          <a:ln w="12703" cap="flat">
            <a:noFill/>
            <a:prstDash val="solid"/>
            <a:miter/>
          </a:ln>
        </p:spPr>
        <p:txBody>
          <a:bodyPr rtlCol="0" anchor="ctr"/>
          <a:lstStyle/>
          <a:p>
            <a:endParaRPr lang="en-AU" sz="600" dirty="0"/>
          </a:p>
        </p:txBody>
      </p:sp>
      <p:sp>
        <p:nvSpPr>
          <p:cNvPr id="4" name="Title 3">
            <a:extLst>
              <a:ext uri="{FF2B5EF4-FFF2-40B4-BE49-F238E27FC236}">
                <a16:creationId xmlns:a16="http://schemas.microsoft.com/office/drawing/2014/main" id="{75E215DC-EB98-AA12-CAC9-92D9F8895708}"/>
              </a:ext>
            </a:extLst>
          </p:cNvPr>
          <p:cNvSpPr>
            <a:spLocks noGrp="1"/>
          </p:cNvSpPr>
          <p:nvPr>
            <p:ph type="title"/>
          </p:nvPr>
        </p:nvSpPr>
        <p:spPr>
          <a:xfrm>
            <a:off x="468001" y="432000"/>
            <a:ext cx="6480000" cy="1008000"/>
          </a:xfrm>
        </p:spPr>
        <p:txBody>
          <a:bodyPr/>
          <a:lstStyle>
            <a:lvl1pPr>
              <a:defRPr>
                <a:solidFill>
                  <a:schemeClr val="bg1"/>
                </a:solidFill>
              </a:defRPr>
            </a:lvl1pPr>
          </a:lstStyle>
          <a:p>
            <a:r>
              <a:rPr lang="en-US"/>
              <a:t>Click to edit Master title style</a:t>
            </a:r>
            <a:endParaRPr lang="en-AU" dirty="0"/>
          </a:p>
        </p:txBody>
      </p:sp>
      <p:pic>
        <p:nvPicPr>
          <p:cNvPr id="2" name="Graphic 1">
            <a:extLst>
              <a:ext uri="{FF2B5EF4-FFF2-40B4-BE49-F238E27FC236}">
                <a16:creationId xmlns:a16="http://schemas.microsoft.com/office/drawing/2014/main" id="{72E5EBDD-7A2A-3A0B-AAE3-541ADDCADB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46909" y="6532878"/>
            <a:ext cx="445091" cy="144000"/>
          </a:xfrm>
          <a:prstGeom prst="rect">
            <a:avLst/>
          </a:prstGeom>
        </p:spPr>
      </p:pic>
    </p:spTree>
    <p:extLst>
      <p:ext uri="{BB962C8B-B14F-4D97-AF65-F5344CB8AC3E}">
        <p14:creationId xmlns:p14="http://schemas.microsoft.com/office/powerpoint/2010/main" val="383650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Photo Right With Text">
    <p:spTree>
      <p:nvGrpSpPr>
        <p:cNvPr id="1" name=""/>
        <p:cNvGrpSpPr/>
        <p:nvPr/>
      </p:nvGrpSpPr>
      <p:grpSpPr>
        <a:xfrm>
          <a:off x="0" y="0"/>
          <a:ext cx="0" cy="0"/>
          <a:chOff x="0" y="0"/>
          <a:chExt cx="0" cy="0"/>
        </a:xfrm>
      </p:grpSpPr>
      <p:sp>
        <p:nvSpPr>
          <p:cNvPr id="13" name="Header Curve">
            <a:extLst>
              <a:ext uri="{FF2B5EF4-FFF2-40B4-BE49-F238E27FC236}">
                <a16:creationId xmlns:a16="http://schemas.microsoft.com/office/drawing/2014/main" id="{DFC738A3-190A-3BE5-8E58-65D9BA10BBA8}"/>
              </a:ext>
              <a:ext uri="{C183D7F6-B498-43B3-948B-1728B52AA6E4}">
                <adec:decorative xmlns:adec="http://schemas.microsoft.com/office/drawing/2017/decorative" val="1"/>
              </a:ext>
            </a:extLst>
          </p:cNvPr>
          <p:cNvSpPr/>
          <p:nvPr/>
        </p:nvSpPr>
        <p:spPr>
          <a:xfrm>
            <a:off x="0" y="1"/>
            <a:ext cx="4334993" cy="2194655"/>
          </a:xfrm>
          <a:custGeom>
            <a:avLst/>
            <a:gdLst>
              <a:gd name="connsiteX0" fmla="*/ 0 w 8669985"/>
              <a:gd name="connsiteY0" fmla="*/ 0 h 4389309"/>
              <a:gd name="connsiteX1" fmla="*/ 8456929 w 8669985"/>
              <a:gd name="connsiteY1" fmla="*/ 0 h 4389309"/>
              <a:gd name="connsiteX2" fmla="*/ 8660765 w 8669985"/>
              <a:gd name="connsiteY2" fmla="*/ 1900809 h 4389309"/>
              <a:gd name="connsiteX3" fmla="*/ 7236968 w 8669985"/>
              <a:gd name="connsiteY3" fmla="*/ 3656076 h 4389309"/>
              <a:gd name="connsiteX4" fmla="*/ 0 w 8669985"/>
              <a:gd name="connsiteY4" fmla="*/ 4389309 h 438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9985" h="4389309">
                <a:moveTo>
                  <a:pt x="0" y="0"/>
                </a:moveTo>
                <a:lnTo>
                  <a:pt x="8456929" y="0"/>
                </a:lnTo>
                <a:lnTo>
                  <a:pt x="8660765" y="1900809"/>
                </a:lnTo>
                <a:cubicBezTo>
                  <a:pt x="8754999" y="2779522"/>
                  <a:pt x="8116189" y="3567049"/>
                  <a:pt x="7236968" y="3656076"/>
                </a:cubicBezTo>
                <a:lnTo>
                  <a:pt x="0" y="4389309"/>
                </a:lnTo>
                <a:close/>
              </a:path>
            </a:pathLst>
          </a:custGeom>
          <a:solidFill>
            <a:schemeClr val="accent1"/>
          </a:solidFill>
          <a:ln w="0" cap="flat">
            <a:noFill/>
            <a:prstDash val="solid"/>
            <a:miter/>
          </a:ln>
        </p:spPr>
        <p:txBody>
          <a:bodyPr rtlCol="0" anchor="ctr"/>
          <a:lstStyle/>
          <a:p>
            <a:endParaRPr lang="en-AU" sz="600" dirty="0"/>
          </a:p>
        </p:txBody>
      </p:sp>
      <p:sp>
        <p:nvSpPr>
          <p:cNvPr id="19" name="Picture Background Curve">
            <a:extLst>
              <a:ext uri="{FF2B5EF4-FFF2-40B4-BE49-F238E27FC236}">
                <a16:creationId xmlns:a16="http://schemas.microsoft.com/office/drawing/2014/main" id="{7753F5BD-B071-9966-FD65-1AB5203166E7}"/>
              </a:ext>
              <a:ext uri="{C183D7F6-B498-43B3-948B-1728B52AA6E4}">
                <adec:decorative xmlns:adec="http://schemas.microsoft.com/office/drawing/2017/decorative" val="1"/>
              </a:ext>
            </a:extLst>
          </p:cNvPr>
          <p:cNvSpPr/>
          <p:nvPr/>
        </p:nvSpPr>
        <p:spPr>
          <a:xfrm>
            <a:off x="5029194" y="1"/>
            <a:ext cx="7162806" cy="6858000"/>
          </a:xfrm>
          <a:custGeom>
            <a:avLst/>
            <a:gdLst>
              <a:gd name="connsiteX0" fmla="*/ 10499732 w 14325612"/>
              <a:gd name="connsiteY0" fmla="*/ 0 h 13715999"/>
              <a:gd name="connsiteX1" fmla="*/ 14325612 w 14325612"/>
              <a:gd name="connsiteY1" fmla="*/ 0 h 13715999"/>
              <a:gd name="connsiteX2" fmla="*/ 14325612 w 14325612"/>
              <a:gd name="connsiteY2" fmla="*/ 13715999 h 13715999"/>
              <a:gd name="connsiteX3" fmla="*/ 2114205 w 14325612"/>
              <a:gd name="connsiteY3" fmla="*/ 13715999 h 13715999"/>
              <a:gd name="connsiteX4" fmla="*/ 143649 w 14325612"/>
              <a:gd name="connsiteY4" fmla="*/ 6785613 h 13715999"/>
              <a:gd name="connsiteX5" fmla="*/ 2740798 w 14325612"/>
              <a:gd name="connsiteY5" fmla="*/ 2156842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5612" h="13715999">
                <a:moveTo>
                  <a:pt x="10499732" y="0"/>
                </a:moveTo>
                <a:lnTo>
                  <a:pt x="14325612" y="0"/>
                </a:lnTo>
                <a:lnTo>
                  <a:pt x="14325612" y="13715999"/>
                </a:lnTo>
                <a:lnTo>
                  <a:pt x="2114205" y="13715999"/>
                </a:lnTo>
                <a:lnTo>
                  <a:pt x="143649" y="6785613"/>
                </a:lnTo>
                <a:cubicBezTo>
                  <a:pt x="-423914" y="4789426"/>
                  <a:pt x="741310" y="2712721"/>
                  <a:pt x="2740798" y="2156842"/>
                </a:cubicBezTo>
                <a:close/>
              </a:path>
            </a:pathLst>
          </a:custGeom>
          <a:solidFill>
            <a:schemeClr val="accent2"/>
          </a:solidFill>
          <a:ln w="0" cap="flat">
            <a:noFill/>
            <a:prstDash val="solid"/>
            <a:miter/>
          </a:ln>
        </p:spPr>
        <p:txBody>
          <a:bodyPr rtlCol="0" anchor="ctr"/>
          <a:lstStyle/>
          <a:p>
            <a:endParaRPr lang="en-AU" sz="600" dirty="0"/>
          </a:p>
        </p:txBody>
      </p:sp>
      <p:sp>
        <p:nvSpPr>
          <p:cNvPr id="31" name="Picture Placeholder 4">
            <a:extLst>
              <a:ext uri="{FF2B5EF4-FFF2-40B4-BE49-F238E27FC236}">
                <a16:creationId xmlns:a16="http://schemas.microsoft.com/office/drawing/2014/main" id="{6B01E4A1-EBDC-CCA0-2A18-37E9EBBA4969}"/>
              </a:ext>
            </a:extLst>
          </p:cNvPr>
          <p:cNvSpPr>
            <a:spLocks noGrp="1"/>
          </p:cNvSpPr>
          <p:nvPr>
            <p:ph type="pic" sz="quarter" idx="15" hasCustomPrompt="1"/>
          </p:nvPr>
        </p:nvSpPr>
        <p:spPr>
          <a:xfrm>
            <a:off x="5031602" y="0"/>
            <a:ext cx="7159605" cy="6858865"/>
          </a:xfrm>
          <a:custGeom>
            <a:avLst/>
            <a:gdLst>
              <a:gd name="connsiteX0" fmla="*/ 7359850 w 11806658"/>
              <a:gd name="connsiteY0" fmla="*/ 0 h 11310776"/>
              <a:gd name="connsiteX1" fmla="*/ 11806658 w 11806658"/>
              <a:gd name="connsiteY1" fmla="*/ 0 h 11310776"/>
              <a:gd name="connsiteX2" fmla="*/ 11806658 w 11806658"/>
              <a:gd name="connsiteY2" fmla="*/ 11310776 h 11310776"/>
              <a:gd name="connsiteX3" fmla="*/ 2037528 w 11806658"/>
              <a:gd name="connsiteY3" fmla="*/ 11310776 h 11310776"/>
              <a:gd name="connsiteX4" fmla="*/ 1876044 w 11806658"/>
              <a:gd name="connsiteY4" fmla="*/ 10827980 h 11310776"/>
              <a:gd name="connsiteX5" fmla="*/ 991003 w 11806658"/>
              <a:gd name="connsiteY5" fmla="*/ 8124193 h 11310776"/>
              <a:gd name="connsiteX6" fmla="*/ 215987 w 11806658"/>
              <a:gd name="connsiteY6" fmla="*/ 5759508 h 11310776"/>
              <a:gd name="connsiteX7" fmla="*/ 15754 w 11806658"/>
              <a:gd name="connsiteY7" fmla="*/ 4866081 h 11310776"/>
              <a:gd name="connsiteX8" fmla="*/ 0 w 11806658"/>
              <a:gd name="connsiteY8" fmla="*/ 4697737 h 11310776"/>
              <a:gd name="connsiteX9" fmla="*/ 0 w 11806658"/>
              <a:gd name="connsiteY9" fmla="*/ 4516689 h 11310776"/>
              <a:gd name="connsiteX10" fmla="*/ 25410 w 11806658"/>
              <a:gd name="connsiteY10" fmla="*/ 4262584 h 11310776"/>
              <a:gd name="connsiteX11" fmla="*/ 343039 w 11806658"/>
              <a:gd name="connsiteY11" fmla="*/ 3211740 h 11310776"/>
              <a:gd name="connsiteX12" fmla="*/ 1032929 w 11806658"/>
              <a:gd name="connsiteY12" fmla="*/ 2315644 h 11310776"/>
              <a:gd name="connsiteX13" fmla="*/ 2089237 w 11806658"/>
              <a:gd name="connsiteY13" fmla="*/ 1698300 h 11310776"/>
              <a:gd name="connsiteX14" fmla="*/ 4546544 w 11806658"/>
              <a:gd name="connsiteY14" fmla="*/ 907911 h 11310776"/>
              <a:gd name="connsiteX15" fmla="*/ 6968530 w 11806658"/>
              <a:gd name="connsiteY15" fmla="*/ 130355 h 11310776"/>
              <a:gd name="connsiteX16" fmla="*/ 7359850 w 11806658"/>
              <a:gd name="connsiteY16" fmla="*/ 0 h 113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06658" h="11310776">
                <a:moveTo>
                  <a:pt x="7359850" y="0"/>
                </a:moveTo>
                <a:lnTo>
                  <a:pt x="11806658" y="0"/>
                </a:lnTo>
                <a:lnTo>
                  <a:pt x="11806658" y="11310776"/>
                </a:lnTo>
                <a:lnTo>
                  <a:pt x="2037528" y="11310776"/>
                </a:lnTo>
                <a:cubicBezTo>
                  <a:pt x="1983658" y="11149929"/>
                  <a:pt x="1928772" y="10989463"/>
                  <a:pt x="1876044" y="10827980"/>
                </a:cubicBezTo>
                <a:cubicBezTo>
                  <a:pt x="1580687" y="9926930"/>
                  <a:pt x="1285674" y="9025663"/>
                  <a:pt x="991003" y="8124193"/>
                </a:cubicBezTo>
                <a:cubicBezTo>
                  <a:pt x="733002" y="7335876"/>
                  <a:pt x="474665" y="6547648"/>
                  <a:pt x="215987" y="5759508"/>
                </a:cubicBezTo>
                <a:cubicBezTo>
                  <a:pt x="120317" y="5467925"/>
                  <a:pt x="35574" y="5174562"/>
                  <a:pt x="15754" y="4866081"/>
                </a:cubicBezTo>
                <a:cubicBezTo>
                  <a:pt x="12705" y="4809924"/>
                  <a:pt x="5336" y="4753894"/>
                  <a:pt x="0" y="4697737"/>
                </a:cubicBezTo>
                <a:lnTo>
                  <a:pt x="0" y="4516689"/>
                </a:lnTo>
                <a:cubicBezTo>
                  <a:pt x="8512" y="4432072"/>
                  <a:pt x="16517" y="4347329"/>
                  <a:pt x="25410" y="4262584"/>
                </a:cubicBezTo>
                <a:cubicBezTo>
                  <a:pt x="65565" y="3895710"/>
                  <a:pt x="173254" y="3539431"/>
                  <a:pt x="343039" y="3211740"/>
                </a:cubicBezTo>
                <a:cubicBezTo>
                  <a:pt x="515896" y="2873135"/>
                  <a:pt x="749779" y="2569342"/>
                  <a:pt x="1032929" y="2315644"/>
                </a:cubicBezTo>
                <a:cubicBezTo>
                  <a:pt x="1343191" y="2037020"/>
                  <a:pt x="1694488" y="1827640"/>
                  <a:pt x="2089237" y="1698300"/>
                </a:cubicBezTo>
                <a:cubicBezTo>
                  <a:pt x="2906943" y="1430602"/>
                  <a:pt x="3727314" y="1170908"/>
                  <a:pt x="4546544" y="907911"/>
                </a:cubicBezTo>
                <a:cubicBezTo>
                  <a:pt x="5353920" y="648896"/>
                  <a:pt x="6161245" y="389709"/>
                  <a:pt x="6968530" y="130355"/>
                </a:cubicBezTo>
                <a:cubicBezTo>
                  <a:pt x="7099012" y="88936"/>
                  <a:pt x="7229240" y="43579"/>
                  <a:pt x="7359850" y="0"/>
                </a:cubicBezTo>
                <a:close/>
              </a:path>
            </a:pathLst>
          </a:custGeom>
          <a:solidFill>
            <a:schemeClr val="bg1">
              <a:lumMod val="95000"/>
            </a:schemeClr>
          </a:solidFill>
        </p:spPr>
        <p:txBody>
          <a:bodyPr wrap="square" lIns="1620000" tIns="1980000" rIns="1080000">
            <a:noAutofit/>
          </a:bodyPr>
          <a:lstStyle>
            <a:lvl1pPr algn="just">
              <a:defRPr/>
            </a:lvl1pPr>
          </a:lstStyle>
          <a:p>
            <a:r>
              <a:rPr lang="en-AU" dirty="0"/>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a:t>
            </a:r>
          </a:p>
        </p:txBody>
      </p:sp>
      <p:sp>
        <p:nvSpPr>
          <p:cNvPr id="33" name="Footer Placeholder 32">
            <a:extLst>
              <a:ext uri="{FF2B5EF4-FFF2-40B4-BE49-F238E27FC236}">
                <a16:creationId xmlns:a16="http://schemas.microsoft.com/office/drawing/2014/main" id="{961A07C8-3A94-92F9-9D7F-6B983FB7271A}"/>
              </a:ext>
            </a:extLst>
          </p:cNvPr>
          <p:cNvSpPr>
            <a:spLocks noGrp="1"/>
          </p:cNvSpPr>
          <p:nvPr>
            <p:ph type="ftr" sz="quarter" idx="17"/>
          </p:nvPr>
        </p:nvSpPr>
        <p:spPr/>
        <p:txBody>
          <a:bodyPr/>
          <a:lstStyle/>
          <a:p>
            <a:r>
              <a:rPr lang="en-AU" dirty="0"/>
              <a:t>Presentation title goes here</a:t>
            </a:r>
          </a:p>
        </p:txBody>
      </p:sp>
      <p:sp>
        <p:nvSpPr>
          <p:cNvPr id="8" name="Text Placeholder 6">
            <a:extLst>
              <a:ext uri="{FF2B5EF4-FFF2-40B4-BE49-F238E27FC236}">
                <a16:creationId xmlns:a16="http://schemas.microsoft.com/office/drawing/2014/main" id="{0799B1B4-AE6A-3AA1-4718-07A1026B6FE6}"/>
              </a:ext>
            </a:extLst>
          </p:cNvPr>
          <p:cNvSpPr>
            <a:spLocks noGrp="1"/>
          </p:cNvSpPr>
          <p:nvPr>
            <p:ph type="body" sz="quarter" idx="20" hasCustomPrompt="1"/>
          </p:nvPr>
        </p:nvSpPr>
        <p:spPr>
          <a:xfrm>
            <a:off x="468000" y="2376000"/>
            <a:ext cx="4113000" cy="3402000"/>
          </a:xfrm>
        </p:spPr>
        <p:txBody>
          <a:bodyPr/>
          <a:lstStyle>
            <a:lvl1pPr>
              <a:spcBef>
                <a:spcPts val="900"/>
              </a:spcBef>
              <a:defRPr sz="2100">
                <a:solidFill>
                  <a:srgbClr val="758799"/>
                </a:solidFill>
              </a:defRPr>
            </a:lvl1pPr>
            <a:lvl2pPr>
              <a:spcAft>
                <a:spcPts val="600"/>
              </a:spcAft>
              <a:defRPr sz="2900">
                <a:solidFill>
                  <a:schemeClr val="accent2"/>
                </a:solidFill>
              </a:defRPr>
            </a:lvl2pPr>
            <a:lvl3pPr marL="180000" indent="-180000">
              <a:spcBef>
                <a:spcPts val="900"/>
              </a:spcBef>
              <a:buFont typeface="Wingdings" panose="05000000000000000000" pitchFamily="2" charset="2"/>
              <a:buChar char=""/>
              <a:defRPr sz="2100">
                <a:solidFill>
                  <a:srgbClr val="758799"/>
                </a:solidFill>
              </a:defRPr>
            </a:lvl3pPr>
            <a:lvl4pPr marL="360000" indent="-180000">
              <a:spcBef>
                <a:spcPts val="900"/>
              </a:spcBef>
              <a:buFont typeface="Arial" panose="020B0604020202020204" pitchFamily="34" charset="0"/>
              <a:buChar char="-"/>
              <a:defRPr sz="2100">
                <a:solidFill>
                  <a:srgbClr val="758799"/>
                </a:solidFill>
              </a:defRPr>
            </a:lvl4pPr>
            <a:lvl5pPr>
              <a:spcBef>
                <a:spcPts val="900"/>
              </a:spcBef>
              <a:buSzPct val="100000"/>
              <a:defRPr sz="2100">
                <a:solidFill>
                  <a:srgbClr val="758799"/>
                </a:solidFill>
              </a:defRPr>
            </a:lvl5pPr>
            <a:lvl6pPr>
              <a:spcBef>
                <a:spcPts val="800"/>
              </a:spcBef>
              <a:defRPr sz="1200">
                <a:solidFill>
                  <a:schemeClr val="tx2"/>
                </a:solidFill>
              </a:defRPr>
            </a:lvl6pPr>
            <a:lvl7pPr>
              <a:spcAft>
                <a:spcPts val="0"/>
              </a:spcAft>
              <a:defRPr sz="2100">
                <a:solidFill>
                  <a:schemeClr val="accent2"/>
                </a:solidFill>
              </a:defRPr>
            </a:lvl7pPr>
            <a:lvl8pPr marL="180000" indent="-180000">
              <a:spcBef>
                <a:spcPts val="800"/>
              </a:spcBef>
              <a:buFont typeface="Arial" panose="020B0604020202020204" pitchFamily="34" charset="0"/>
              <a:buChar char="•"/>
              <a:defRPr sz="1200">
                <a:solidFill>
                  <a:schemeClr val="tx2"/>
                </a:solidFill>
              </a:defRPr>
            </a:lvl8pPr>
            <a:lvl9pPr marL="360000" indent="-180000">
              <a:spcBef>
                <a:spcPts val="800"/>
              </a:spcBef>
              <a:buFont typeface="Arial" panose="020B0604020202020204" pitchFamily="34" charset="0"/>
              <a:buChar char="–"/>
              <a:defRPr sz="1200">
                <a:solidFill>
                  <a:schemeClr val="tx2"/>
                </a:solidFill>
              </a:defRPr>
            </a:lvl9pPr>
          </a:lstStyle>
          <a:p>
            <a:pPr lvl="0"/>
            <a:r>
              <a:rPr lang="en-AU" dirty="0"/>
              <a:t>Insert text here. Click the Increase List Level button for styles. Level 1 body text, level 2 subheading, levels 3-5 body text. For small font uses levels 6-9. Click the Decrease List Level button to move backwards through styles</a:t>
            </a:r>
          </a:p>
          <a:p>
            <a:pPr lvl="1"/>
            <a:r>
              <a:rPr lang="en-AU" dirty="0"/>
              <a:t>Second level</a:t>
            </a:r>
          </a:p>
          <a:p>
            <a:pPr lvl="2"/>
            <a:r>
              <a:rPr lang="en-AU" dirty="0"/>
              <a:t>Third level</a:t>
            </a:r>
          </a:p>
          <a:p>
            <a:pPr lvl="3"/>
            <a:r>
              <a:rPr lang="en-AU" dirty="0"/>
              <a:t>Fourth level</a:t>
            </a:r>
          </a:p>
          <a:p>
            <a:pPr lvl="4"/>
            <a:r>
              <a:rPr lang="en-AU" dirty="0"/>
              <a:t>Fifth level</a:t>
            </a:r>
          </a:p>
          <a:p>
            <a:pPr lvl="5"/>
            <a:r>
              <a:rPr lang="en-AU" dirty="0"/>
              <a:t>Sixth</a:t>
            </a:r>
          </a:p>
          <a:p>
            <a:pPr lvl="6"/>
            <a:r>
              <a:rPr lang="en-AU" dirty="0"/>
              <a:t>Seventh</a:t>
            </a:r>
          </a:p>
          <a:p>
            <a:pPr lvl="7"/>
            <a:r>
              <a:rPr lang="en-AU" dirty="0"/>
              <a:t>Eight</a:t>
            </a:r>
          </a:p>
          <a:p>
            <a:pPr lvl="8"/>
            <a:r>
              <a:rPr lang="en-AU" dirty="0"/>
              <a:t>Nine</a:t>
            </a:r>
          </a:p>
        </p:txBody>
      </p:sp>
      <p:sp>
        <p:nvSpPr>
          <p:cNvPr id="3" name="Title 2">
            <a:extLst>
              <a:ext uri="{FF2B5EF4-FFF2-40B4-BE49-F238E27FC236}">
                <a16:creationId xmlns:a16="http://schemas.microsoft.com/office/drawing/2014/main" id="{89757D27-C3B1-9D26-AE08-D7A628C333E3}"/>
              </a:ext>
            </a:extLst>
          </p:cNvPr>
          <p:cNvSpPr>
            <a:spLocks noGrp="1"/>
          </p:cNvSpPr>
          <p:nvPr>
            <p:ph type="title"/>
          </p:nvPr>
        </p:nvSpPr>
        <p:spPr>
          <a:xfrm>
            <a:off x="468000" y="432000"/>
            <a:ext cx="3599175" cy="1008000"/>
          </a:xfrm>
        </p:spPr>
        <p:txBody>
          <a:bodyPr/>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269019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eature Photo Left Wtih Text">
    <p:spTree>
      <p:nvGrpSpPr>
        <p:cNvPr id="1" name=""/>
        <p:cNvGrpSpPr/>
        <p:nvPr/>
      </p:nvGrpSpPr>
      <p:grpSpPr>
        <a:xfrm>
          <a:off x="0" y="0"/>
          <a:ext cx="0" cy="0"/>
          <a:chOff x="0" y="0"/>
          <a:chExt cx="0" cy="0"/>
        </a:xfrm>
      </p:grpSpPr>
      <p:sp>
        <p:nvSpPr>
          <p:cNvPr id="6" name="Footer Curve">
            <a:extLst>
              <a:ext uri="{FF2B5EF4-FFF2-40B4-BE49-F238E27FC236}">
                <a16:creationId xmlns:a16="http://schemas.microsoft.com/office/drawing/2014/main" id="{5B722E75-AA0D-50EF-3CC6-B10827B63F1B}"/>
              </a:ext>
              <a:ext uri="{C183D7F6-B498-43B3-948B-1728B52AA6E4}">
                <adec:decorative xmlns:adec="http://schemas.microsoft.com/office/drawing/2017/decorative" val="1"/>
              </a:ext>
            </a:extLst>
          </p:cNvPr>
          <p:cNvSpPr/>
          <p:nvPr userDrawn="1"/>
        </p:nvSpPr>
        <p:spPr>
          <a:xfrm>
            <a:off x="0" y="5839719"/>
            <a:ext cx="12193362" cy="515398"/>
          </a:xfrm>
          <a:custGeom>
            <a:avLst/>
            <a:gdLst>
              <a:gd name="connsiteX0" fmla="*/ 0 w 24386724"/>
              <a:gd name="connsiteY0" fmla="*/ 0 h 1030796"/>
              <a:gd name="connsiteX1" fmla="*/ 14913 w 24386724"/>
              <a:gd name="connsiteY1" fmla="*/ 9251 h 1030796"/>
              <a:gd name="connsiteX2" fmla="*/ 636685 w 24386724"/>
              <a:gd name="connsiteY2" fmla="*/ 334817 h 1030796"/>
              <a:gd name="connsiteX3" fmla="*/ 1840355 w 24386724"/>
              <a:gd name="connsiteY3" fmla="*/ 770979 h 1030796"/>
              <a:gd name="connsiteX4" fmla="*/ 2541160 w 24386724"/>
              <a:gd name="connsiteY4" fmla="*/ 921152 h 1030796"/>
              <a:gd name="connsiteX5" fmla="*/ 3165229 w 24386724"/>
              <a:gd name="connsiteY5" fmla="*/ 996492 h 1030796"/>
              <a:gd name="connsiteX6" fmla="*/ 3763252 w 24386724"/>
              <a:gd name="connsiteY6" fmla="*/ 1018218 h 1030796"/>
              <a:gd name="connsiteX7" fmla="*/ 24339716 w 24386724"/>
              <a:gd name="connsiteY7" fmla="*/ 1018218 h 1030796"/>
              <a:gd name="connsiteX8" fmla="*/ 24386724 w 24386724"/>
              <a:gd name="connsiteY8" fmla="*/ 1019997 h 1030796"/>
              <a:gd name="connsiteX9" fmla="*/ 24386724 w 24386724"/>
              <a:gd name="connsiteY9" fmla="*/ 1030796 h 1030796"/>
              <a:gd name="connsiteX10" fmla="*/ 3515760 w 24386724"/>
              <a:gd name="connsiteY10" fmla="*/ 1030796 h 1030796"/>
              <a:gd name="connsiteX11" fmla="*/ 3491366 w 24386724"/>
              <a:gd name="connsiteY11" fmla="*/ 1026985 h 1030796"/>
              <a:gd name="connsiteX12" fmla="*/ 3142868 w 24386724"/>
              <a:gd name="connsiteY12" fmla="*/ 1007546 h 1030796"/>
              <a:gd name="connsiteX13" fmla="*/ 2768326 w 24386724"/>
              <a:gd name="connsiteY13" fmla="*/ 968161 h 1030796"/>
              <a:gd name="connsiteX14" fmla="*/ 2271180 w 24386724"/>
              <a:gd name="connsiteY14" fmla="*/ 885705 h 1030796"/>
              <a:gd name="connsiteX15" fmla="*/ 935379 w 24386724"/>
              <a:gd name="connsiteY15" fmla="*/ 480162 h 1030796"/>
              <a:gd name="connsiteX16" fmla="*/ 229817 w 24386724"/>
              <a:gd name="connsiteY16" fmla="*/ 146219 h 1030796"/>
              <a:gd name="connsiteX17" fmla="*/ 0 w 24386724"/>
              <a:gd name="connsiteY17" fmla="*/ 13403 h 103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724" h="1030796">
                <a:moveTo>
                  <a:pt x="0" y="0"/>
                </a:moveTo>
                <a:lnTo>
                  <a:pt x="14913" y="9251"/>
                </a:lnTo>
                <a:cubicBezTo>
                  <a:pt x="216653" y="127717"/>
                  <a:pt x="424150" y="236379"/>
                  <a:pt x="636685" y="334817"/>
                </a:cubicBezTo>
                <a:cubicBezTo>
                  <a:pt x="1024391" y="515088"/>
                  <a:pt x="1427163" y="661030"/>
                  <a:pt x="1840355" y="770979"/>
                </a:cubicBezTo>
                <a:cubicBezTo>
                  <a:pt x="2071497" y="832472"/>
                  <a:pt x="2305103" y="882529"/>
                  <a:pt x="2541160" y="921152"/>
                </a:cubicBezTo>
                <a:cubicBezTo>
                  <a:pt x="2748087" y="955036"/>
                  <a:pt x="2956105" y="980141"/>
                  <a:pt x="3165229" y="996492"/>
                </a:cubicBezTo>
                <a:cubicBezTo>
                  <a:pt x="3364189" y="1012120"/>
                  <a:pt x="3563657" y="1018218"/>
                  <a:pt x="3763252" y="1018218"/>
                </a:cubicBezTo>
                <a:lnTo>
                  <a:pt x="24339716" y="1018218"/>
                </a:lnTo>
                <a:cubicBezTo>
                  <a:pt x="24355470" y="1018218"/>
                  <a:pt x="24371096" y="1019361"/>
                  <a:pt x="24386724" y="1019997"/>
                </a:cubicBezTo>
                <a:lnTo>
                  <a:pt x="24386724" y="1030796"/>
                </a:lnTo>
                <a:lnTo>
                  <a:pt x="3515760" y="1030796"/>
                </a:lnTo>
                <a:cubicBezTo>
                  <a:pt x="3507704" y="1029081"/>
                  <a:pt x="3499561" y="1027810"/>
                  <a:pt x="3491366" y="1026985"/>
                </a:cubicBezTo>
                <a:cubicBezTo>
                  <a:pt x="3375242" y="1020632"/>
                  <a:pt x="3258738" y="1017074"/>
                  <a:pt x="3142868" y="1007546"/>
                </a:cubicBezTo>
                <a:cubicBezTo>
                  <a:pt x="3017724" y="997382"/>
                  <a:pt x="2892834" y="983534"/>
                  <a:pt x="2768326" y="968161"/>
                </a:cubicBezTo>
                <a:cubicBezTo>
                  <a:pt x="2601510" y="947706"/>
                  <a:pt x="2435836" y="919246"/>
                  <a:pt x="2271180" y="885705"/>
                </a:cubicBezTo>
                <a:cubicBezTo>
                  <a:pt x="1814056" y="793187"/>
                  <a:pt x="1366777" y="657397"/>
                  <a:pt x="935379" y="480162"/>
                </a:cubicBezTo>
                <a:cubicBezTo>
                  <a:pt x="694099" y="381712"/>
                  <a:pt x="458571" y="270213"/>
                  <a:pt x="229817" y="146219"/>
                </a:cubicBezTo>
                <a:lnTo>
                  <a:pt x="0" y="13403"/>
                </a:lnTo>
                <a:close/>
              </a:path>
            </a:pathLst>
          </a:custGeom>
          <a:solidFill>
            <a:schemeClr val="accent1"/>
          </a:solidFill>
          <a:ln w="12703" cap="flat">
            <a:noFill/>
            <a:prstDash val="solid"/>
            <a:miter/>
          </a:ln>
        </p:spPr>
        <p:txBody>
          <a:bodyPr rtlCol="0" anchor="ctr"/>
          <a:lstStyle/>
          <a:p>
            <a:endParaRPr lang="en-AU" sz="600" dirty="0"/>
          </a:p>
        </p:txBody>
      </p:sp>
      <p:sp>
        <p:nvSpPr>
          <p:cNvPr id="2" name="Photo Background Cuver">
            <a:extLst>
              <a:ext uri="{FF2B5EF4-FFF2-40B4-BE49-F238E27FC236}">
                <a16:creationId xmlns:a16="http://schemas.microsoft.com/office/drawing/2014/main" id="{89888636-C2BF-6CC5-F3E6-B91B58DB8E81}"/>
              </a:ext>
              <a:ext uri="{C183D7F6-B498-43B3-948B-1728B52AA6E4}">
                <adec:decorative xmlns:adec="http://schemas.microsoft.com/office/drawing/2017/decorative" val="1"/>
              </a:ext>
            </a:extLst>
          </p:cNvPr>
          <p:cNvSpPr/>
          <p:nvPr userDrawn="1"/>
        </p:nvSpPr>
        <p:spPr>
          <a:xfrm>
            <a:off x="0" y="-1"/>
            <a:ext cx="6489527" cy="6861600"/>
          </a:xfrm>
          <a:custGeom>
            <a:avLst/>
            <a:gdLst/>
            <a:ahLst/>
            <a:cxnLst/>
            <a:rect l="l" t="t" r="r" b="b"/>
            <a:pathLst>
              <a:path w="10701655" h="11308715">
                <a:moveTo>
                  <a:pt x="2044715" y="0"/>
                </a:moveTo>
                <a:lnTo>
                  <a:pt x="0" y="0"/>
                </a:lnTo>
                <a:lnTo>
                  <a:pt x="0" y="11308556"/>
                </a:lnTo>
                <a:lnTo>
                  <a:pt x="8958162" y="11308556"/>
                </a:lnTo>
                <a:lnTo>
                  <a:pt x="10582813" y="5594535"/>
                </a:lnTo>
                <a:lnTo>
                  <a:pt x="10595676" y="5547940"/>
                </a:lnTo>
                <a:lnTo>
                  <a:pt x="10607779" y="5501315"/>
                </a:lnTo>
                <a:lnTo>
                  <a:pt x="10619127" y="5454669"/>
                </a:lnTo>
                <a:lnTo>
                  <a:pt x="10629724" y="5408007"/>
                </a:lnTo>
                <a:lnTo>
                  <a:pt x="10639572" y="5361336"/>
                </a:lnTo>
                <a:lnTo>
                  <a:pt x="10648676" y="5314663"/>
                </a:lnTo>
                <a:lnTo>
                  <a:pt x="10657039" y="5267994"/>
                </a:lnTo>
                <a:lnTo>
                  <a:pt x="10664666" y="5221336"/>
                </a:lnTo>
                <a:lnTo>
                  <a:pt x="10671560" y="5174696"/>
                </a:lnTo>
                <a:lnTo>
                  <a:pt x="10677724" y="5128081"/>
                </a:lnTo>
                <a:lnTo>
                  <a:pt x="10683163" y="5081496"/>
                </a:lnTo>
                <a:lnTo>
                  <a:pt x="10687880" y="5034949"/>
                </a:lnTo>
                <a:lnTo>
                  <a:pt x="10691878" y="4988446"/>
                </a:lnTo>
                <a:lnTo>
                  <a:pt x="10695163" y="4941995"/>
                </a:lnTo>
                <a:lnTo>
                  <a:pt x="10697736" y="4895601"/>
                </a:lnTo>
                <a:lnTo>
                  <a:pt x="10699603" y="4849271"/>
                </a:lnTo>
                <a:lnTo>
                  <a:pt x="10700767" y="4803012"/>
                </a:lnTo>
                <a:lnTo>
                  <a:pt x="10701231" y="4756831"/>
                </a:lnTo>
                <a:lnTo>
                  <a:pt x="10700999" y="4710734"/>
                </a:lnTo>
                <a:lnTo>
                  <a:pt x="10700076" y="4664728"/>
                </a:lnTo>
                <a:lnTo>
                  <a:pt x="10698464" y="4618819"/>
                </a:lnTo>
                <a:lnTo>
                  <a:pt x="10696167" y="4573014"/>
                </a:lnTo>
                <a:lnTo>
                  <a:pt x="10693190" y="4527321"/>
                </a:lnTo>
                <a:lnTo>
                  <a:pt x="10689536" y="4481745"/>
                </a:lnTo>
                <a:lnTo>
                  <a:pt x="10685208" y="4436293"/>
                </a:lnTo>
                <a:lnTo>
                  <a:pt x="10680211" y="4390972"/>
                </a:lnTo>
                <a:lnTo>
                  <a:pt x="10674548" y="4345788"/>
                </a:lnTo>
                <a:lnTo>
                  <a:pt x="10668223" y="4300748"/>
                </a:lnTo>
                <a:lnTo>
                  <a:pt x="10661239" y="4255859"/>
                </a:lnTo>
                <a:lnTo>
                  <a:pt x="10653601" y="4211128"/>
                </a:lnTo>
                <a:lnTo>
                  <a:pt x="10645312" y="4166561"/>
                </a:lnTo>
                <a:lnTo>
                  <a:pt x="10636376" y="4122164"/>
                </a:lnTo>
                <a:lnTo>
                  <a:pt x="10626796" y="4077945"/>
                </a:lnTo>
                <a:lnTo>
                  <a:pt x="10616576" y="4033909"/>
                </a:lnTo>
                <a:lnTo>
                  <a:pt x="10605720" y="3990065"/>
                </a:lnTo>
                <a:lnTo>
                  <a:pt x="10594233" y="3946417"/>
                </a:lnTo>
                <a:lnTo>
                  <a:pt x="10582116" y="3902974"/>
                </a:lnTo>
                <a:lnTo>
                  <a:pt x="10569375" y="3859741"/>
                </a:lnTo>
                <a:lnTo>
                  <a:pt x="10556012" y="3816726"/>
                </a:lnTo>
                <a:lnTo>
                  <a:pt x="10542033" y="3773934"/>
                </a:lnTo>
                <a:lnTo>
                  <a:pt x="10527440" y="3731373"/>
                </a:lnTo>
                <a:lnTo>
                  <a:pt x="10512236" y="3689050"/>
                </a:lnTo>
                <a:lnTo>
                  <a:pt x="10496427" y="3646970"/>
                </a:lnTo>
                <a:lnTo>
                  <a:pt x="10480015" y="3605141"/>
                </a:lnTo>
                <a:lnTo>
                  <a:pt x="10463005" y="3563568"/>
                </a:lnTo>
                <a:lnTo>
                  <a:pt x="10445399" y="3522260"/>
                </a:lnTo>
                <a:lnTo>
                  <a:pt x="10427203" y="3481223"/>
                </a:lnTo>
                <a:lnTo>
                  <a:pt x="10408419" y="3440462"/>
                </a:lnTo>
                <a:lnTo>
                  <a:pt x="10389051" y="3399985"/>
                </a:lnTo>
                <a:lnTo>
                  <a:pt x="10369103" y="3359799"/>
                </a:lnTo>
                <a:lnTo>
                  <a:pt x="10348579" y="3319910"/>
                </a:lnTo>
                <a:lnTo>
                  <a:pt x="10327482" y="3280324"/>
                </a:lnTo>
                <a:lnTo>
                  <a:pt x="10305817" y="3241049"/>
                </a:lnTo>
                <a:lnTo>
                  <a:pt x="10283586" y="3202091"/>
                </a:lnTo>
                <a:lnTo>
                  <a:pt x="10260794" y="3163457"/>
                </a:lnTo>
                <a:lnTo>
                  <a:pt x="10237444" y="3125153"/>
                </a:lnTo>
                <a:lnTo>
                  <a:pt x="10213541" y="3087186"/>
                </a:lnTo>
                <a:lnTo>
                  <a:pt x="10189087" y="3049563"/>
                </a:lnTo>
                <a:lnTo>
                  <a:pt x="10164087" y="3012290"/>
                </a:lnTo>
                <a:lnTo>
                  <a:pt x="10138544" y="2975374"/>
                </a:lnTo>
                <a:lnTo>
                  <a:pt x="10112463" y="2938821"/>
                </a:lnTo>
                <a:lnTo>
                  <a:pt x="10085846" y="2902639"/>
                </a:lnTo>
                <a:lnTo>
                  <a:pt x="10058697" y="2866834"/>
                </a:lnTo>
                <a:lnTo>
                  <a:pt x="10031021" y="2831413"/>
                </a:lnTo>
                <a:lnTo>
                  <a:pt x="10002820" y="2796382"/>
                </a:lnTo>
                <a:lnTo>
                  <a:pt x="9974100" y="2761747"/>
                </a:lnTo>
                <a:lnTo>
                  <a:pt x="9944863" y="2727516"/>
                </a:lnTo>
                <a:lnTo>
                  <a:pt x="9915113" y="2693696"/>
                </a:lnTo>
                <a:lnTo>
                  <a:pt x="9884854" y="2660292"/>
                </a:lnTo>
                <a:lnTo>
                  <a:pt x="9854089" y="2627312"/>
                </a:lnTo>
                <a:lnTo>
                  <a:pt x="9822823" y="2594761"/>
                </a:lnTo>
                <a:lnTo>
                  <a:pt x="9791059" y="2562648"/>
                </a:lnTo>
                <a:lnTo>
                  <a:pt x="9758801" y="2530978"/>
                </a:lnTo>
                <a:lnTo>
                  <a:pt x="9726052" y="2499758"/>
                </a:lnTo>
                <a:lnTo>
                  <a:pt x="9692817" y="2468995"/>
                </a:lnTo>
                <a:lnTo>
                  <a:pt x="9659098" y="2438696"/>
                </a:lnTo>
                <a:lnTo>
                  <a:pt x="9624901" y="2408866"/>
                </a:lnTo>
                <a:lnTo>
                  <a:pt x="9590228" y="2379513"/>
                </a:lnTo>
                <a:lnTo>
                  <a:pt x="9555083" y="2350644"/>
                </a:lnTo>
                <a:lnTo>
                  <a:pt x="9519470" y="2322265"/>
                </a:lnTo>
                <a:lnTo>
                  <a:pt x="9483392" y="2294382"/>
                </a:lnTo>
                <a:lnTo>
                  <a:pt x="9446855" y="2267002"/>
                </a:lnTo>
                <a:lnTo>
                  <a:pt x="9409860" y="2240133"/>
                </a:lnTo>
                <a:lnTo>
                  <a:pt x="9372412" y="2213780"/>
                </a:lnTo>
                <a:lnTo>
                  <a:pt x="9334515" y="2187951"/>
                </a:lnTo>
                <a:lnTo>
                  <a:pt x="9296172" y="2162651"/>
                </a:lnTo>
                <a:lnTo>
                  <a:pt x="9257387" y="2137888"/>
                </a:lnTo>
                <a:lnTo>
                  <a:pt x="9218164" y="2113668"/>
                </a:lnTo>
                <a:lnTo>
                  <a:pt x="9178507" y="2089998"/>
                </a:lnTo>
                <a:lnTo>
                  <a:pt x="9138419" y="2066885"/>
                </a:lnTo>
                <a:lnTo>
                  <a:pt x="9097904" y="2044335"/>
                </a:lnTo>
                <a:lnTo>
                  <a:pt x="9056965" y="2022355"/>
                </a:lnTo>
                <a:lnTo>
                  <a:pt x="9015607" y="2000951"/>
                </a:lnTo>
                <a:lnTo>
                  <a:pt x="8973834" y="1980130"/>
                </a:lnTo>
                <a:lnTo>
                  <a:pt x="8931648" y="1959899"/>
                </a:lnTo>
                <a:lnTo>
                  <a:pt x="8889054" y="1940265"/>
                </a:lnTo>
                <a:lnTo>
                  <a:pt x="8846055" y="1921234"/>
                </a:lnTo>
                <a:lnTo>
                  <a:pt x="8802655" y="1902812"/>
                </a:lnTo>
                <a:lnTo>
                  <a:pt x="8758859" y="1885007"/>
                </a:lnTo>
                <a:lnTo>
                  <a:pt x="8714669" y="1867825"/>
                </a:lnTo>
                <a:lnTo>
                  <a:pt x="8670089" y="1851273"/>
                </a:lnTo>
                <a:lnTo>
                  <a:pt x="8625123" y="1835357"/>
                </a:lnTo>
                <a:lnTo>
                  <a:pt x="8579775" y="1820084"/>
                </a:lnTo>
                <a:lnTo>
                  <a:pt x="8534049" y="1805461"/>
                </a:lnTo>
                <a:lnTo>
                  <a:pt x="8487948" y="1791494"/>
                </a:lnTo>
                <a:lnTo>
                  <a:pt x="2044715" y="0"/>
                </a:lnTo>
                <a:close/>
              </a:path>
            </a:pathLst>
          </a:custGeom>
          <a:solidFill>
            <a:schemeClr val="accent1"/>
          </a:solidFill>
        </p:spPr>
        <p:txBody>
          <a:bodyPr wrap="square" lIns="0" tIns="0" rIns="0" bIns="0" rtlCol="0"/>
          <a:lstStyle/>
          <a:p>
            <a:endParaRPr lang="en-AU" sz="600" dirty="0"/>
          </a:p>
        </p:txBody>
      </p:sp>
      <p:sp>
        <p:nvSpPr>
          <p:cNvPr id="4" name="Picture Placeholder 10">
            <a:extLst>
              <a:ext uri="{FF2B5EF4-FFF2-40B4-BE49-F238E27FC236}">
                <a16:creationId xmlns:a16="http://schemas.microsoft.com/office/drawing/2014/main" id="{F19D2C92-E9DD-EB6E-53FD-88FDFB660610}"/>
              </a:ext>
            </a:extLst>
          </p:cNvPr>
          <p:cNvSpPr>
            <a:spLocks noGrp="1"/>
          </p:cNvSpPr>
          <p:nvPr>
            <p:ph type="pic" sz="quarter" idx="10" hasCustomPrompt="1"/>
          </p:nvPr>
        </p:nvSpPr>
        <p:spPr>
          <a:xfrm>
            <a:off x="0" y="0"/>
            <a:ext cx="6489086" cy="6858000"/>
          </a:xfrm>
          <a:custGeom>
            <a:avLst/>
            <a:gdLst>
              <a:gd name="connsiteX0" fmla="*/ 0 w 10700928"/>
              <a:gd name="connsiteY0" fmla="*/ 0 h 11313050"/>
              <a:gd name="connsiteX1" fmla="*/ 1800000 w 10700928"/>
              <a:gd name="connsiteY1" fmla="*/ 0 h 11313050"/>
              <a:gd name="connsiteX2" fmla="*/ 1800000 w 10700928"/>
              <a:gd name="connsiteY2" fmla="*/ 1850 h 11313050"/>
              <a:gd name="connsiteX3" fmla="*/ 3283089 w 10700928"/>
              <a:gd name="connsiteY3" fmla="*/ 1850 h 11313050"/>
              <a:gd name="connsiteX4" fmla="*/ 3306117 w 10700928"/>
              <a:gd name="connsiteY4" fmla="*/ 6500 h 11313050"/>
              <a:gd name="connsiteX5" fmla="*/ 3315821 w 10700928"/>
              <a:gd name="connsiteY5" fmla="*/ 13043 h 11313050"/>
              <a:gd name="connsiteX6" fmla="*/ 3380591 w 10700928"/>
              <a:gd name="connsiteY6" fmla="*/ 23194 h 11313050"/>
              <a:gd name="connsiteX7" fmla="*/ 4971661 w 10700928"/>
              <a:gd name="connsiteY7" fmla="*/ 535466 h 11313050"/>
              <a:gd name="connsiteX8" fmla="*/ 7144244 w 10700928"/>
              <a:gd name="connsiteY8" fmla="*/ 1232599 h 11313050"/>
              <a:gd name="connsiteX9" fmla="*/ 8108439 w 10700928"/>
              <a:gd name="connsiteY9" fmla="*/ 1541843 h 11313050"/>
              <a:gd name="connsiteX10" fmla="*/ 9060437 w 10700928"/>
              <a:gd name="connsiteY10" fmla="*/ 1898350 h 11313050"/>
              <a:gd name="connsiteX11" fmla="*/ 9523286 w 10700928"/>
              <a:gd name="connsiteY11" fmla="*/ 2197302 h 11313050"/>
              <a:gd name="connsiteX12" fmla="*/ 10122843 w 10700928"/>
              <a:gd name="connsiteY12" fmla="*/ 2824175 h 11313050"/>
              <a:gd name="connsiteX13" fmla="*/ 10687206 w 10700928"/>
              <a:gd name="connsiteY13" fmla="*/ 4322623 h 11313050"/>
              <a:gd name="connsiteX14" fmla="*/ 10700928 w 10700928"/>
              <a:gd name="connsiteY14" fmla="*/ 4432778 h 11313050"/>
              <a:gd name="connsiteX15" fmla="*/ 10700928 w 10700928"/>
              <a:gd name="connsiteY15" fmla="*/ 4699586 h 11313050"/>
              <a:gd name="connsiteX16" fmla="*/ 10696100 w 10700928"/>
              <a:gd name="connsiteY16" fmla="*/ 4760825 h 11313050"/>
              <a:gd name="connsiteX17" fmla="*/ 10591155 w 10700928"/>
              <a:gd name="connsiteY17" fmla="*/ 5429880 h 11313050"/>
              <a:gd name="connsiteX18" fmla="*/ 10106327 w 10700928"/>
              <a:gd name="connsiteY18" fmla="*/ 6925277 h 11313050"/>
              <a:gd name="connsiteX19" fmla="*/ 9685404 w 10700928"/>
              <a:gd name="connsiteY19" fmla="*/ 8211548 h 11313050"/>
              <a:gd name="connsiteX20" fmla="*/ 8991956 w 10700928"/>
              <a:gd name="connsiteY20" fmla="*/ 10331913 h 11313050"/>
              <a:gd name="connsiteX21" fmla="*/ 8671278 w 10700928"/>
              <a:gd name="connsiteY21" fmla="*/ 11312625 h 11313050"/>
              <a:gd name="connsiteX22" fmla="*/ 3285194 w 10700928"/>
              <a:gd name="connsiteY22" fmla="*/ 11312625 h 11313050"/>
              <a:gd name="connsiteX23" fmla="*/ 3283089 w 10700928"/>
              <a:gd name="connsiteY23" fmla="*/ 11313050 h 11313050"/>
              <a:gd name="connsiteX24" fmla="*/ 1025412 w 10700928"/>
              <a:gd name="connsiteY24" fmla="*/ 11313050 h 11313050"/>
              <a:gd name="connsiteX25" fmla="*/ 1023307 w 10700928"/>
              <a:gd name="connsiteY25" fmla="*/ 11312625 h 11313050"/>
              <a:gd name="connsiteX26" fmla="*/ 0 w 10700928"/>
              <a:gd name="connsiteY26" fmla="*/ 11312625 h 11313050"/>
              <a:gd name="connsiteX27" fmla="*/ 0 w 10700928"/>
              <a:gd name="connsiteY27" fmla="*/ 11311200 h 113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700928" h="11313050">
                <a:moveTo>
                  <a:pt x="0" y="0"/>
                </a:moveTo>
                <a:lnTo>
                  <a:pt x="1800000" y="0"/>
                </a:lnTo>
                <a:lnTo>
                  <a:pt x="1800000" y="1850"/>
                </a:lnTo>
                <a:lnTo>
                  <a:pt x="3283089" y="1850"/>
                </a:lnTo>
                <a:cubicBezTo>
                  <a:pt x="3291257" y="1850"/>
                  <a:pt x="3299039" y="3506"/>
                  <a:pt x="3306117" y="6500"/>
                </a:cubicBezTo>
                <a:lnTo>
                  <a:pt x="3315821" y="13043"/>
                </a:lnTo>
                <a:lnTo>
                  <a:pt x="3380591" y="23194"/>
                </a:lnTo>
                <a:cubicBezTo>
                  <a:pt x="3911070" y="193612"/>
                  <a:pt x="4441436" y="364369"/>
                  <a:pt x="4971661" y="535466"/>
                </a:cubicBezTo>
                <a:cubicBezTo>
                  <a:pt x="5695600" y="768056"/>
                  <a:pt x="6419795" y="1000433"/>
                  <a:pt x="7144244" y="1232599"/>
                </a:cubicBezTo>
                <a:cubicBezTo>
                  <a:pt x="7465303" y="1335892"/>
                  <a:pt x="7788269" y="1436644"/>
                  <a:pt x="8108439" y="1541843"/>
                </a:cubicBezTo>
                <a:cubicBezTo>
                  <a:pt x="8428609" y="1647042"/>
                  <a:pt x="8763136" y="1728227"/>
                  <a:pt x="9060437" y="1898350"/>
                </a:cubicBezTo>
                <a:cubicBezTo>
                  <a:pt x="9219760" y="1989573"/>
                  <a:pt x="9378066" y="2084989"/>
                  <a:pt x="9523286" y="2197302"/>
                </a:cubicBezTo>
                <a:cubicBezTo>
                  <a:pt x="9752856" y="2375671"/>
                  <a:pt x="9954881" y="2586895"/>
                  <a:pt x="10122843" y="2824175"/>
                </a:cubicBezTo>
                <a:cubicBezTo>
                  <a:pt x="10438134" y="3266049"/>
                  <a:pt x="10632664" y="3782541"/>
                  <a:pt x="10687206" y="4322623"/>
                </a:cubicBezTo>
                <a:cubicBezTo>
                  <a:pt x="10690764" y="4359469"/>
                  <a:pt x="10696355" y="4396060"/>
                  <a:pt x="10700928" y="4432778"/>
                </a:cubicBezTo>
                <a:lnTo>
                  <a:pt x="10700928" y="4699586"/>
                </a:lnTo>
                <a:cubicBezTo>
                  <a:pt x="10699277" y="4720041"/>
                  <a:pt x="10696863" y="4740369"/>
                  <a:pt x="10696100" y="4760825"/>
                </a:cubicBezTo>
                <a:cubicBezTo>
                  <a:pt x="10688985" y="4988248"/>
                  <a:pt x="10659129" y="5213383"/>
                  <a:pt x="10591155" y="5429880"/>
                </a:cubicBezTo>
                <a:cubicBezTo>
                  <a:pt x="10434120" y="5929827"/>
                  <a:pt x="10268825" y="6427108"/>
                  <a:pt x="10106327" y="6925277"/>
                </a:cubicBezTo>
                <a:cubicBezTo>
                  <a:pt x="9966481" y="7354204"/>
                  <a:pt x="9826178" y="7782965"/>
                  <a:pt x="9685404" y="8211548"/>
                </a:cubicBezTo>
                <a:cubicBezTo>
                  <a:pt x="9454005" y="8918374"/>
                  <a:pt x="9222847" y="9625163"/>
                  <a:pt x="8991956" y="10331913"/>
                </a:cubicBezTo>
                <a:cubicBezTo>
                  <a:pt x="8885068" y="10658856"/>
                  <a:pt x="8778167" y="10985760"/>
                  <a:pt x="8671278" y="11312625"/>
                </a:cubicBezTo>
                <a:lnTo>
                  <a:pt x="3285194" y="11312625"/>
                </a:lnTo>
                <a:lnTo>
                  <a:pt x="3283089" y="11313050"/>
                </a:lnTo>
                <a:lnTo>
                  <a:pt x="1025412" y="11313050"/>
                </a:lnTo>
                <a:lnTo>
                  <a:pt x="1023307" y="11312625"/>
                </a:lnTo>
                <a:lnTo>
                  <a:pt x="0" y="11312625"/>
                </a:lnTo>
                <a:lnTo>
                  <a:pt x="0" y="11311200"/>
                </a:lnTo>
                <a:close/>
              </a:path>
            </a:pathLst>
          </a:custGeom>
          <a:solidFill>
            <a:schemeClr val="bg1">
              <a:lumMod val="95000"/>
            </a:schemeClr>
          </a:solidFill>
        </p:spPr>
        <p:txBody>
          <a:bodyPr wrap="square" lIns="1080000" tIns="1980000" rIns="1332000">
            <a:noAutofit/>
          </a:bodyPr>
          <a:lstStyle>
            <a:lvl1pPr algn="just">
              <a:defRPr/>
            </a:lvl1pPr>
          </a:lstStyle>
          <a:p>
            <a:r>
              <a:rPr lang="en-AU"/>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a:t>
            </a:r>
            <a:endParaRPr lang="en-AU" dirty="0"/>
          </a:p>
        </p:txBody>
      </p:sp>
      <p:pic>
        <p:nvPicPr>
          <p:cNvPr id="8" name="Stripe">
            <a:extLst>
              <a:ext uri="{FF2B5EF4-FFF2-40B4-BE49-F238E27FC236}">
                <a16:creationId xmlns:a16="http://schemas.microsoft.com/office/drawing/2014/main" id="{B23C5DFA-9804-B0C5-991E-41A4DD20273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1400" cy="139693"/>
          </a:xfrm>
          <a:prstGeom prst="rect">
            <a:avLst/>
          </a:prstGeom>
        </p:spPr>
      </p:pic>
      <p:sp>
        <p:nvSpPr>
          <p:cNvPr id="3" name="Header Curve">
            <a:extLst>
              <a:ext uri="{FF2B5EF4-FFF2-40B4-BE49-F238E27FC236}">
                <a16:creationId xmlns:a16="http://schemas.microsoft.com/office/drawing/2014/main" id="{9A86C785-7044-AA19-1FED-42077796A910}"/>
              </a:ext>
            </a:extLst>
          </p:cNvPr>
          <p:cNvSpPr/>
          <p:nvPr userDrawn="1"/>
        </p:nvSpPr>
        <p:spPr>
          <a:xfrm>
            <a:off x="6658302" y="0"/>
            <a:ext cx="5533021" cy="2432838"/>
          </a:xfrm>
          <a:custGeom>
            <a:avLst/>
            <a:gdLst/>
            <a:ahLst/>
            <a:cxnLst/>
            <a:rect l="l" t="t" r="r" b="b"/>
            <a:pathLst>
              <a:path w="9124315" h="4011929">
                <a:moveTo>
                  <a:pt x="9124123" y="0"/>
                </a:moveTo>
                <a:lnTo>
                  <a:pt x="174507" y="0"/>
                </a:lnTo>
                <a:lnTo>
                  <a:pt x="8696" y="1545953"/>
                </a:lnTo>
                <a:lnTo>
                  <a:pt x="4267" y="1594377"/>
                </a:lnTo>
                <a:lnTo>
                  <a:pt x="1375" y="1642583"/>
                </a:lnTo>
                <a:lnTo>
                  <a:pt x="0" y="1690545"/>
                </a:lnTo>
                <a:lnTo>
                  <a:pt x="121" y="1738239"/>
                </a:lnTo>
                <a:lnTo>
                  <a:pt x="1718" y="1785641"/>
                </a:lnTo>
                <a:lnTo>
                  <a:pt x="4773" y="1832724"/>
                </a:lnTo>
                <a:lnTo>
                  <a:pt x="9263" y="1879466"/>
                </a:lnTo>
                <a:lnTo>
                  <a:pt x="15170" y="1925840"/>
                </a:lnTo>
                <a:lnTo>
                  <a:pt x="22472" y="1971822"/>
                </a:lnTo>
                <a:lnTo>
                  <a:pt x="31151" y="2017388"/>
                </a:lnTo>
                <a:lnTo>
                  <a:pt x="41185" y="2062511"/>
                </a:lnTo>
                <a:lnTo>
                  <a:pt x="52555" y="2107169"/>
                </a:lnTo>
                <a:lnTo>
                  <a:pt x="65241" y="2151335"/>
                </a:lnTo>
                <a:lnTo>
                  <a:pt x="79222" y="2194985"/>
                </a:lnTo>
                <a:lnTo>
                  <a:pt x="94478" y="2238094"/>
                </a:lnTo>
                <a:lnTo>
                  <a:pt x="110989" y="2280637"/>
                </a:lnTo>
                <a:lnTo>
                  <a:pt x="128735" y="2322590"/>
                </a:lnTo>
                <a:lnTo>
                  <a:pt x="147697" y="2363928"/>
                </a:lnTo>
                <a:lnTo>
                  <a:pt x="167853" y="2404625"/>
                </a:lnTo>
                <a:lnTo>
                  <a:pt x="189184" y="2444658"/>
                </a:lnTo>
                <a:lnTo>
                  <a:pt x="211669" y="2484001"/>
                </a:lnTo>
                <a:lnTo>
                  <a:pt x="235289" y="2522629"/>
                </a:lnTo>
                <a:lnTo>
                  <a:pt x="260023" y="2560518"/>
                </a:lnTo>
                <a:lnTo>
                  <a:pt x="285851" y="2597643"/>
                </a:lnTo>
                <a:lnTo>
                  <a:pt x="312753" y="2633979"/>
                </a:lnTo>
                <a:lnTo>
                  <a:pt x="340710" y="2669502"/>
                </a:lnTo>
                <a:lnTo>
                  <a:pt x="369700" y="2704185"/>
                </a:lnTo>
                <a:lnTo>
                  <a:pt x="399703" y="2738006"/>
                </a:lnTo>
                <a:lnTo>
                  <a:pt x="430701" y="2770938"/>
                </a:lnTo>
                <a:lnTo>
                  <a:pt x="462671" y="2802957"/>
                </a:lnTo>
                <a:lnTo>
                  <a:pt x="495595" y="2834038"/>
                </a:lnTo>
                <a:lnTo>
                  <a:pt x="529453" y="2864157"/>
                </a:lnTo>
                <a:lnTo>
                  <a:pt x="564223" y="2893289"/>
                </a:lnTo>
                <a:lnTo>
                  <a:pt x="599886" y="2921408"/>
                </a:lnTo>
                <a:lnTo>
                  <a:pt x="636422" y="2948490"/>
                </a:lnTo>
                <a:lnTo>
                  <a:pt x="673811" y="2974510"/>
                </a:lnTo>
                <a:lnTo>
                  <a:pt x="712032" y="2999444"/>
                </a:lnTo>
                <a:lnTo>
                  <a:pt x="751066" y="3023266"/>
                </a:lnTo>
                <a:lnTo>
                  <a:pt x="790892" y="3045952"/>
                </a:lnTo>
                <a:lnTo>
                  <a:pt x="831490" y="3067477"/>
                </a:lnTo>
                <a:lnTo>
                  <a:pt x="872841" y="3087817"/>
                </a:lnTo>
                <a:lnTo>
                  <a:pt x="914923" y="3106945"/>
                </a:lnTo>
                <a:lnTo>
                  <a:pt x="957717" y="3124838"/>
                </a:lnTo>
                <a:lnTo>
                  <a:pt x="1001203" y="3141471"/>
                </a:lnTo>
                <a:lnTo>
                  <a:pt x="1045360" y="3156818"/>
                </a:lnTo>
                <a:lnTo>
                  <a:pt x="1090169" y="3170856"/>
                </a:lnTo>
                <a:lnTo>
                  <a:pt x="1135609" y="3183559"/>
                </a:lnTo>
                <a:lnTo>
                  <a:pt x="1181661" y="3194902"/>
                </a:lnTo>
                <a:lnTo>
                  <a:pt x="1228303" y="3204862"/>
                </a:lnTo>
                <a:lnTo>
                  <a:pt x="1275517" y="3213412"/>
                </a:lnTo>
                <a:lnTo>
                  <a:pt x="1323281" y="3220528"/>
                </a:lnTo>
                <a:lnTo>
                  <a:pt x="1371576" y="3226185"/>
                </a:lnTo>
                <a:lnTo>
                  <a:pt x="9124123" y="4011612"/>
                </a:lnTo>
                <a:lnTo>
                  <a:pt x="9124123" y="0"/>
                </a:lnTo>
                <a:close/>
              </a:path>
            </a:pathLst>
          </a:custGeom>
          <a:solidFill>
            <a:schemeClr val="accent2"/>
          </a:solidFill>
        </p:spPr>
        <p:txBody>
          <a:bodyPr wrap="square" lIns="0" tIns="0" rIns="0" bIns="0" rtlCol="0"/>
          <a:lstStyle/>
          <a:p>
            <a:endParaRPr lang="en-AU" sz="600" dirty="0"/>
          </a:p>
        </p:txBody>
      </p:sp>
      <p:sp>
        <p:nvSpPr>
          <p:cNvPr id="9" name="Text Placeholder 6">
            <a:extLst>
              <a:ext uri="{FF2B5EF4-FFF2-40B4-BE49-F238E27FC236}">
                <a16:creationId xmlns:a16="http://schemas.microsoft.com/office/drawing/2014/main" id="{B93715E6-A3FE-BA12-098F-D956C780F6F1}"/>
              </a:ext>
            </a:extLst>
          </p:cNvPr>
          <p:cNvSpPr>
            <a:spLocks noGrp="1"/>
          </p:cNvSpPr>
          <p:nvPr>
            <p:ph type="body" sz="quarter" idx="20" hasCustomPrompt="1"/>
          </p:nvPr>
        </p:nvSpPr>
        <p:spPr>
          <a:xfrm>
            <a:off x="7290000" y="2520000"/>
            <a:ext cx="4113000" cy="3402000"/>
          </a:xfrm>
        </p:spPr>
        <p:txBody>
          <a:bodyPr/>
          <a:lstStyle>
            <a:lvl1pPr>
              <a:spcBef>
                <a:spcPts val="900"/>
              </a:spcBef>
              <a:defRPr sz="2100">
                <a:solidFill>
                  <a:srgbClr val="758799"/>
                </a:solidFill>
              </a:defRPr>
            </a:lvl1pPr>
            <a:lvl2pPr>
              <a:spcAft>
                <a:spcPts val="600"/>
              </a:spcAft>
              <a:defRPr sz="2900">
                <a:solidFill>
                  <a:schemeClr val="accent1"/>
                </a:solidFill>
              </a:defRPr>
            </a:lvl2pPr>
            <a:lvl3pPr marL="180000" indent="-180000">
              <a:spcBef>
                <a:spcPts val="900"/>
              </a:spcBef>
              <a:buFont typeface="Wingdings" panose="05000000000000000000" pitchFamily="2" charset="2"/>
              <a:buChar char=""/>
              <a:defRPr sz="2100">
                <a:solidFill>
                  <a:srgbClr val="758799"/>
                </a:solidFill>
              </a:defRPr>
            </a:lvl3pPr>
            <a:lvl4pPr marL="360000" indent="-180000">
              <a:spcBef>
                <a:spcPts val="900"/>
              </a:spcBef>
              <a:buFont typeface="Arial" panose="020B0604020202020204" pitchFamily="34" charset="0"/>
              <a:buChar char="-"/>
              <a:defRPr sz="2100">
                <a:solidFill>
                  <a:srgbClr val="758799"/>
                </a:solidFill>
              </a:defRPr>
            </a:lvl4pPr>
            <a:lvl5pPr>
              <a:spcBef>
                <a:spcPts val="900"/>
              </a:spcBef>
              <a:buSzPct val="100000"/>
              <a:defRPr sz="2100">
                <a:solidFill>
                  <a:srgbClr val="758799"/>
                </a:solidFill>
              </a:defRPr>
            </a:lvl5pPr>
            <a:lvl6pPr>
              <a:spcBef>
                <a:spcPts val="800"/>
              </a:spcBef>
              <a:defRPr sz="1200">
                <a:solidFill>
                  <a:schemeClr val="tx2"/>
                </a:solidFill>
              </a:defRPr>
            </a:lvl6pPr>
            <a:lvl7pPr>
              <a:spcAft>
                <a:spcPts val="0"/>
              </a:spcAft>
              <a:defRPr sz="2100">
                <a:solidFill>
                  <a:schemeClr val="accent1"/>
                </a:solidFill>
              </a:defRPr>
            </a:lvl7pPr>
            <a:lvl8pPr marL="180000" indent="-180000">
              <a:spcBef>
                <a:spcPts val="800"/>
              </a:spcBef>
              <a:buFont typeface="Arial" panose="020B0604020202020204" pitchFamily="34" charset="0"/>
              <a:buChar char="•"/>
              <a:defRPr sz="1200">
                <a:solidFill>
                  <a:schemeClr val="tx2"/>
                </a:solidFill>
              </a:defRPr>
            </a:lvl8pPr>
            <a:lvl9pPr marL="360000" indent="-180000">
              <a:spcBef>
                <a:spcPts val="800"/>
              </a:spcBef>
              <a:buFont typeface="Arial" panose="020B0604020202020204" pitchFamily="34" charset="0"/>
              <a:buChar char="–"/>
              <a:defRPr sz="1200">
                <a:solidFill>
                  <a:schemeClr val="tx2"/>
                </a:solidFill>
              </a:defRPr>
            </a:lvl9pPr>
          </a:lstStyle>
          <a:p>
            <a:pPr lvl="0"/>
            <a:r>
              <a:rPr lang="en-AU" dirty="0"/>
              <a:t>Click an icon to add content, or insert text here. Click the Increase List Level button for styles. Level 1 body text, level 2 subheading, levels 3-5 body text. For small font uses levels 6-9. Click the Decrease List Level button to move backwards through styles</a:t>
            </a:r>
          </a:p>
          <a:p>
            <a:pPr lvl="1"/>
            <a:r>
              <a:rPr lang="en-AU" dirty="0"/>
              <a:t>Second level</a:t>
            </a:r>
          </a:p>
          <a:p>
            <a:pPr lvl="2"/>
            <a:r>
              <a:rPr lang="en-AU" dirty="0"/>
              <a:t>Third level</a:t>
            </a:r>
          </a:p>
          <a:p>
            <a:pPr lvl="3"/>
            <a:r>
              <a:rPr lang="en-AU" dirty="0"/>
              <a:t>Fourth level</a:t>
            </a:r>
          </a:p>
          <a:p>
            <a:pPr lvl="4"/>
            <a:r>
              <a:rPr lang="en-AU" dirty="0"/>
              <a:t>Fifth level</a:t>
            </a:r>
          </a:p>
          <a:p>
            <a:pPr lvl="5"/>
            <a:r>
              <a:rPr lang="en-AU" dirty="0"/>
              <a:t>Sixth</a:t>
            </a:r>
          </a:p>
          <a:p>
            <a:pPr lvl="6"/>
            <a:r>
              <a:rPr lang="en-AU" dirty="0"/>
              <a:t>Seventh</a:t>
            </a:r>
          </a:p>
          <a:p>
            <a:pPr lvl="7"/>
            <a:r>
              <a:rPr lang="en-AU" dirty="0"/>
              <a:t>Eight</a:t>
            </a:r>
          </a:p>
          <a:p>
            <a:pPr lvl="8"/>
            <a:r>
              <a:rPr lang="en-AU" dirty="0"/>
              <a:t>Nine</a:t>
            </a:r>
          </a:p>
        </p:txBody>
      </p:sp>
      <p:sp>
        <p:nvSpPr>
          <p:cNvPr id="10" name="Title 9">
            <a:extLst>
              <a:ext uri="{FF2B5EF4-FFF2-40B4-BE49-F238E27FC236}">
                <a16:creationId xmlns:a16="http://schemas.microsoft.com/office/drawing/2014/main" id="{0C5FA0F6-B76C-EFF2-D13A-CCA9EFF321B9}"/>
              </a:ext>
            </a:extLst>
          </p:cNvPr>
          <p:cNvSpPr>
            <a:spLocks noGrp="1"/>
          </p:cNvSpPr>
          <p:nvPr>
            <p:ph type="title"/>
          </p:nvPr>
        </p:nvSpPr>
        <p:spPr>
          <a:xfrm>
            <a:off x="7290000" y="432000"/>
            <a:ext cx="4377319" cy="1008000"/>
          </a:xfrm>
        </p:spPr>
        <p:txBody>
          <a:bodyPr/>
          <a:lstStyle>
            <a:lvl1pPr algn="l">
              <a:defRPr>
                <a:solidFill>
                  <a:schemeClr val="bg1"/>
                </a:solidFill>
              </a:defRPr>
            </a:lvl1p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3CA8B91C-1007-D557-70C9-2DA2430B829A}"/>
              </a:ext>
            </a:extLst>
          </p:cNvPr>
          <p:cNvSpPr>
            <a:spLocks noGrp="1"/>
          </p:cNvSpPr>
          <p:nvPr>
            <p:ph type="dt" sz="half" idx="21"/>
          </p:nvPr>
        </p:nvSpPr>
        <p:spPr/>
        <p:txBody>
          <a:bodyPr/>
          <a:lstStyle/>
          <a:p>
            <a:fld id="{F173FF3D-FD59-4628-A7DE-B934BB0D7F8D}" type="datetime1">
              <a:rPr lang="en-AU" smtClean="0"/>
              <a:t>13/05/2024</a:t>
            </a:fld>
            <a:endParaRPr lang="en-AU" dirty="0"/>
          </a:p>
        </p:txBody>
      </p:sp>
      <p:sp>
        <p:nvSpPr>
          <p:cNvPr id="7" name="Footer Placeholder 6">
            <a:extLst>
              <a:ext uri="{FF2B5EF4-FFF2-40B4-BE49-F238E27FC236}">
                <a16:creationId xmlns:a16="http://schemas.microsoft.com/office/drawing/2014/main" id="{E50AF90B-F982-5CB6-6695-BB2A40C36703}"/>
              </a:ext>
            </a:extLst>
          </p:cNvPr>
          <p:cNvSpPr>
            <a:spLocks noGrp="1"/>
          </p:cNvSpPr>
          <p:nvPr>
            <p:ph type="ftr" sz="quarter" idx="22"/>
          </p:nvPr>
        </p:nvSpPr>
        <p:spPr/>
        <p:txBody>
          <a:bodyPr/>
          <a:lstStyle>
            <a:lvl1pPr>
              <a:defRPr>
                <a:solidFill>
                  <a:schemeClr val="bg1"/>
                </a:solidFill>
              </a:defRPr>
            </a:lvl1pPr>
          </a:lstStyle>
          <a:p>
            <a:r>
              <a:rPr lang="en-AU"/>
              <a:t>Presentation title goes here</a:t>
            </a:r>
            <a:endParaRPr lang="en-AU" dirty="0"/>
          </a:p>
        </p:txBody>
      </p:sp>
      <p:sp>
        <p:nvSpPr>
          <p:cNvPr id="11" name="Slide Number Placeholder 10">
            <a:extLst>
              <a:ext uri="{FF2B5EF4-FFF2-40B4-BE49-F238E27FC236}">
                <a16:creationId xmlns:a16="http://schemas.microsoft.com/office/drawing/2014/main" id="{DE134EFC-51F2-C07E-3444-9B0E3C98EFCE}"/>
              </a:ext>
            </a:extLst>
          </p:cNvPr>
          <p:cNvSpPr>
            <a:spLocks noGrp="1"/>
          </p:cNvSpPr>
          <p:nvPr>
            <p:ph type="sldNum" sz="quarter" idx="23"/>
          </p:nvPr>
        </p:nvSpPr>
        <p:spPr/>
        <p:txBody>
          <a:bodyPr/>
          <a:lstStyle/>
          <a:p>
            <a:fld id="{CE81F681-0D87-4952-AA9D-FDB4C9838A02}" type="slidenum">
              <a:rPr lang="en-AU" smtClean="0"/>
              <a:pPr/>
              <a:t>‹#›</a:t>
            </a:fld>
            <a:endParaRPr lang="en-AU" dirty="0"/>
          </a:p>
        </p:txBody>
      </p:sp>
    </p:spTree>
    <p:extLst>
      <p:ext uri="{BB962C8B-B14F-4D97-AF65-F5344CB8AC3E}">
        <p14:creationId xmlns:p14="http://schemas.microsoft.com/office/powerpoint/2010/main" val="328474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Blue">
            <a:extLst>
              <a:ext uri="{FF2B5EF4-FFF2-40B4-BE49-F238E27FC236}">
                <a16:creationId xmlns:a16="http://schemas.microsoft.com/office/drawing/2014/main" id="{2D06B61A-1A6D-6FB4-05AF-E694409310EE}"/>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09000" y="1834200"/>
            <a:ext cx="8573400" cy="2730787"/>
          </a:xfrm>
          <a:prstGeom prst="rect">
            <a:avLst/>
          </a:prstGeom>
        </p:spPr>
      </p:pic>
      <p:sp>
        <p:nvSpPr>
          <p:cNvPr id="13" name="Text Placeholder 12">
            <a:extLst>
              <a:ext uri="{FF2B5EF4-FFF2-40B4-BE49-F238E27FC236}">
                <a16:creationId xmlns:a16="http://schemas.microsoft.com/office/drawing/2014/main" id="{C76A4E92-BFD0-F8BD-6A1B-9CAB4FE61B54}"/>
              </a:ext>
            </a:extLst>
          </p:cNvPr>
          <p:cNvSpPr>
            <a:spLocks noGrp="1"/>
          </p:cNvSpPr>
          <p:nvPr>
            <p:ph type="body" sz="quarter" idx="13" hasCustomPrompt="1"/>
          </p:nvPr>
        </p:nvSpPr>
        <p:spPr>
          <a:xfrm>
            <a:off x="2394000" y="2358000"/>
            <a:ext cx="7470000" cy="1800000"/>
          </a:xfrm>
        </p:spPr>
        <p:txBody>
          <a:bodyPr/>
          <a:lstStyle>
            <a:lvl1pPr>
              <a:defRPr sz="2100">
                <a:solidFill>
                  <a:schemeClr val="bg1"/>
                </a:solidFill>
              </a:defRPr>
            </a:lvl1pPr>
            <a:lvl2pPr>
              <a:spcBef>
                <a:spcPts val="800"/>
              </a:spcBef>
              <a:defRPr sz="12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Click to insert pullout text / quote. Click increase list level button to add source / author style</a:t>
            </a:r>
          </a:p>
          <a:p>
            <a:pPr lvl="1"/>
            <a:r>
              <a:rPr lang="en-AU"/>
              <a:t>Second level</a:t>
            </a:r>
            <a:endParaRPr lang="en-AU" dirty="0"/>
          </a:p>
        </p:txBody>
      </p:sp>
      <p:sp>
        <p:nvSpPr>
          <p:cNvPr id="7" name="Footer Curve">
            <a:extLst>
              <a:ext uri="{FF2B5EF4-FFF2-40B4-BE49-F238E27FC236}">
                <a16:creationId xmlns:a16="http://schemas.microsoft.com/office/drawing/2014/main" id="{59D0F95F-B577-AE6F-AE65-0C649A5B6B90}"/>
              </a:ext>
              <a:ext uri="{C183D7F6-B498-43B3-948B-1728B52AA6E4}">
                <adec:decorative xmlns:adec="http://schemas.microsoft.com/office/drawing/2017/decorative" val="1"/>
              </a:ext>
            </a:extLst>
          </p:cNvPr>
          <p:cNvSpPr/>
          <p:nvPr userDrawn="1"/>
        </p:nvSpPr>
        <p:spPr>
          <a:xfrm>
            <a:off x="0" y="5839719"/>
            <a:ext cx="12193362" cy="515398"/>
          </a:xfrm>
          <a:custGeom>
            <a:avLst/>
            <a:gdLst>
              <a:gd name="connsiteX0" fmla="*/ 0 w 24386724"/>
              <a:gd name="connsiteY0" fmla="*/ 0 h 1030796"/>
              <a:gd name="connsiteX1" fmla="*/ 14913 w 24386724"/>
              <a:gd name="connsiteY1" fmla="*/ 9251 h 1030796"/>
              <a:gd name="connsiteX2" fmla="*/ 636685 w 24386724"/>
              <a:gd name="connsiteY2" fmla="*/ 334817 h 1030796"/>
              <a:gd name="connsiteX3" fmla="*/ 1840355 w 24386724"/>
              <a:gd name="connsiteY3" fmla="*/ 770979 h 1030796"/>
              <a:gd name="connsiteX4" fmla="*/ 2541160 w 24386724"/>
              <a:gd name="connsiteY4" fmla="*/ 921152 h 1030796"/>
              <a:gd name="connsiteX5" fmla="*/ 3165229 w 24386724"/>
              <a:gd name="connsiteY5" fmla="*/ 996492 h 1030796"/>
              <a:gd name="connsiteX6" fmla="*/ 3763252 w 24386724"/>
              <a:gd name="connsiteY6" fmla="*/ 1018218 h 1030796"/>
              <a:gd name="connsiteX7" fmla="*/ 24339716 w 24386724"/>
              <a:gd name="connsiteY7" fmla="*/ 1018218 h 1030796"/>
              <a:gd name="connsiteX8" fmla="*/ 24386724 w 24386724"/>
              <a:gd name="connsiteY8" fmla="*/ 1019997 h 1030796"/>
              <a:gd name="connsiteX9" fmla="*/ 24386724 w 24386724"/>
              <a:gd name="connsiteY9" fmla="*/ 1030796 h 1030796"/>
              <a:gd name="connsiteX10" fmla="*/ 3515760 w 24386724"/>
              <a:gd name="connsiteY10" fmla="*/ 1030796 h 1030796"/>
              <a:gd name="connsiteX11" fmla="*/ 3491366 w 24386724"/>
              <a:gd name="connsiteY11" fmla="*/ 1026985 h 1030796"/>
              <a:gd name="connsiteX12" fmla="*/ 3142868 w 24386724"/>
              <a:gd name="connsiteY12" fmla="*/ 1007546 h 1030796"/>
              <a:gd name="connsiteX13" fmla="*/ 2768326 w 24386724"/>
              <a:gd name="connsiteY13" fmla="*/ 968161 h 1030796"/>
              <a:gd name="connsiteX14" fmla="*/ 2271180 w 24386724"/>
              <a:gd name="connsiteY14" fmla="*/ 885705 h 1030796"/>
              <a:gd name="connsiteX15" fmla="*/ 935379 w 24386724"/>
              <a:gd name="connsiteY15" fmla="*/ 480162 h 1030796"/>
              <a:gd name="connsiteX16" fmla="*/ 229817 w 24386724"/>
              <a:gd name="connsiteY16" fmla="*/ 146219 h 1030796"/>
              <a:gd name="connsiteX17" fmla="*/ 0 w 24386724"/>
              <a:gd name="connsiteY17" fmla="*/ 13403 h 103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724" h="1030796">
                <a:moveTo>
                  <a:pt x="0" y="0"/>
                </a:moveTo>
                <a:lnTo>
                  <a:pt x="14913" y="9251"/>
                </a:lnTo>
                <a:cubicBezTo>
                  <a:pt x="216653" y="127717"/>
                  <a:pt x="424150" y="236379"/>
                  <a:pt x="636685" y="334817"/>
                </a:cubicBezTo>
                <a:cubicBezTo>
                  <a:pt x="1024391" y="515088"/>
                  <a:pt x="1427163" y="661030"/>
                  <a:pt x="1840355" y="770979"/>
                </a:cubicBezTo>
                <a:cubicBezTo>
                  <a:pt x="2071497" y="832472"/>
                  <a:pt x="2305103" y="882529"/>
                  <a:pt x="2541160" y="921152"/>
                </a:cubicBezTo>
                <a:cubicBezTo>
                  <a:pt x="2748087" y="955036"/>
                  <a:pt x="2956105" y="980141"/>
                  <a:pt x="3165229" y="996492"/>
                </a:cubicBezTo>
                <a:cubicBezTo>
                  <a:pt x="3364189" y="1012120"/>
                  <a:pt x="3563657" y="1018218"/>
                  <a:pt x="3763252" y="1018218"/>
                </a:cubicBezTo>
                <a:lnTo>
                  <a:pt x="24339716" y="1018218"/>
                </a:lnTo>
                <a:cubicBezTo>
                  <a:pt x="24355470" y="1018218"/>
                  <a:pt x="24371096" y="1019361"/>
                  <a:pt x="24386724" y="1019997"/>
                </a:cubicBezTo>
                <a:lnTo>
                  <a:pt x="24386724" y="1030796"/>
                </a:lnTo>
                <a:lnTo>
                  <a:pt x="3515760" y="1030796"/>
                </a:lnTo>
                <a:cubicBezTo>
                  <a:pt x="3507704" y="1029081"/>
                  <a:pt x="3499561" y="1027810"/>
                  <a:pt x="3491366" y="1026985"/>
                </a:cubicBezTo>
                <a:cubicBezTo>
                  <a:pt x="3375242" y="1020632"/>
                  <a:pt x="3258738" y="1017074"/>
                  <a:pt x="3142868" y="1007546"/>
                </a:cubicBezTo>
                <a:cubicBezTo>
                  <a:pt x="3017724" y="997382"/>
                  <a:pt x="2892834" y="983534"/>
                  <a:pt x="2768326" y="968161"/>
                </a:cubicBezTo>
                <a:cubicBezTo>
                  <a:pt x="2601510" y="947706"/>
                  <a:pt x="2435836" y="919246"/>
                  <a:pt x="2271180" y="885705"/>
                </a:cubicBezTo>
                <a:cubicBezTo>
                  <a:pt x="1814056" y="793187"/>
                  <a:pt x="1366777" y="657397"/>
                  <a:pt x="935379" y="480162"/>
                </a:cubicBezTo>
                <a:cubicBezTo>
                  <a:pt x="694099" y="381712"/>
                  <a:pt x="458571" y="270213"/>
                  <a:pt x="229817" y="146219"/>
                </a:cubicBezTo>
                <a:lnTo>
                  <a:pt x="0" y="13403"/>
                </a:lnTo>
                <a:close/>
              </a:path>
            </a:pathLst>
          </a:custGeom>
          <a:solidFill>
            <a:schemeClr val="bg1"/>
          </a:solidFill>
          <a:ln w="12703" cap="flat">
            <a:noFill/>
            <a:prstDash val="solid"/>
            <a:miter/>
          </a:ln>
        </p:spPr>
        <p:txBody>
          <a:bodyPr rtlCol="0" anchor="ctr"/>
          <a:lstStyle/>
          <a:p>
            <a:endParaRPr lang="en-AU" sz="600" dirty="0"/>
          </a:p>
        </p:txBody>
      </p:sp>
      <p:pic>
        <p:nvPicPr>
          <p:cNvPr id="6" name="White">
            <a:extLst>
              <a:ext uri="{FF2B5EF4-FFF2-40B4-BE49-F238E27FC236}">
                <a16:creationId xmlns:a16="http://schemas.microsoft.com/office/drawing/2014/main" id="{E0203B6B-AEE6-DE15-2DE0-E0E1710F4658}"/>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809000" y="1805625"/>
            <a:ext cx="8573400" cy="2752346"/>
          </a:xfrm>
          <a:prstGeom prst="rect">
            <a:avLst/>
          </a:prstGeom>
        </p:spPr>
      </p:pic>
      <p:pic>
        <p:nvPicPr>
          <p:cNvPr id="12" name="Strip">
            <a:extLst>
              <a:ext uri="{FF2B5EF4-FFF2-40B4-BE49-F238E27FC236}">
                <a16:creationId xmlns:a16="http://schemas.microsoft.com/office/drawing/2014/main" id="{97F2C672-BD5E-B7AC-A71F-0DCB22376247}"/>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439000" y="4425224"/>
            <a:ext cx="7248600" cy="139763"/>
          </a:xfrm>
          <a:prstGeom prst="rect">
            <a:avLst/>
          </a:prstGeom>
        </p:spPr>
      </p:pic>
      <p:sp>
        <p:nvSpPr>
          <p:cNvPr id="2" name="Date Placeholder 1">
            <a:extLst>
              <a:ext uri="{FF2B5EF4-FFF2-40B4-BE49-F238E27FC236}">
                <a16:creationId xmlns:a16="http://schemas.microsoft.com/office/drawing/2014/main" id="{28AC957C-B7D6-33C7-5047-724283196005}"/>
              </a:ext>
            </a:extLst>
          </p:cNvPr>
          <p:cNvSpPr>
            <a:spLocks noGrp="1"/>
          </p:cNvSpPr>
          <p:nvPr>
            <p:ph type="dt" sz="half" idx="14"/>
          </p:nvPr>
        </p:nvSpPr>
        <p:spPr/>
        <p:txBody>
          <a:bodyPr/>
          <a:lstStyle>
            <a:lvl1pPr>
              <a:defRPr>
                <a:solidFill>
                  <a:schemeClr val="bg1"/>
                </a:solidFill>
              </a:defRPr>
            </a:lvl1pPr>
          </a:lstStyle>
          <a:p>
            <a:fld id="{026FC133-5E7C-41D4-9A59-2F49C9329236}" type="datetime1">
              <a:rPr lang="en-AU" smtClean="0"/>
              <a:t>13/05/2024</a:t>
            </a:fld>
            <a:endParaRPr lang="en-AU" dirty="0"/>
          </a:p>
        </p:txBody>
      </p:sp>
      <p:sp>
        <p:nvSpPr>
          <p:cNvPr id="8" name="Footer Placeholder 7">
            <a:extLst>
              <a:ext uri="{FF2B5EF4-FFF2-40B4-BE49-F238E27FC236}">
                <a16:creationId xmlns:a16="http://schemas.microsoft.com/office/drawing/2014/main" id="{1E5D4601-0D94-A2F0-0761-D455011228F1}"/>
              </a:ext>
            </a:extLst>
          </p:cNvPr>
          <p:cNvSpPr>
            <a:spLocks noGrp="1"/>
          </p:cNvSpPr>
          <p:nvPr>
            <p:ph type="ftr" sz="quarter" idx="15"/>
          </p:nvPr>
        </p:nvSpPr>
        <p:spPr/>
        <p:txBody>
          <a:bodyPr/>
          <a:lstStyle>
            <a:lvl1pPr>
              <a:defRPr>
                <a:solidFill>
                  <a:schemeClr val="bg1"/>
                </a:solidFill>
              </a:defRPr>
            </a:lvl1pPr>
          </a:lstStyle>
          <a:p>
            <a:r>
              <a:rPr lang="en-AU"/>
              <a:t>Presentation title goes here</a:t>
            </a:r>
            <a:endParaRPr lang="en-AU" dirty="0"/>
          </a:p>
        </p:txBody>
      </p:sp>
      <p:sp>
        <p:nvSpPr>
          <p:cNvPr id="9" name="Slide Number Placeholder 8">
            <a:extLst>
              <a:ext uri="{FF2B5EF4-FFF2-40B4-BE49-F238E27FC236}">
                <a16:creationId xmlns:a16="http://schemas.microsoft.com/office/drawing/2014/main" id="{DA9E6290-223A-6B56-CD71-84F100D09C7E}"/>
              </a:ext>
            </a:extLst>
          </p:cNvPr>
          <p:cNvSpPr>
            <a:spLocks noGrp="1"/>
          </p:cNvSpPr>
          <p:nvPr>
            <p:ph type="sldNum" sz="quarter" idx="16"/>
          </p:nvPr>
        </p:nvSpPr>
        <p:spPr/>
        <p:txBody>
          <a:bodyPr/>
          <a:lstStyle>
            <a:lvl1pPr>
              <a:defRPr>
                <a:solidFill>
                  <a:schemeClr val="bg1"/>
                </a:solidFill>
              </a:defRPr>
            </a:lvl1pPr>
          </a:lstStyle>
          <a:p>
            <a:fld id="{CE81F681-0D87-4952-AA9D-FDB4C9838A02}" type="slidenum">
              <a:rPr lang="en-AU" smtClean="0"/>
              <a:pPr/>
              <a:t>‹#›</a:t>
            </a:fld>
            <a:endParaRPr lang="en-AU" dirty="0"/>
          </a:p>
        </p:txBody>
      </p:sp>
      <p:pic>
        <p:nvPicPr>
          <p:cNvPr id="11" name="Graphic 10">
            <a:extLst>
              <a:ext uri="{FF2B5EF4-FFF2-40B4-BE49-F238E27FC236}">
                <a16:creationId xmlns:a16="http://schemas.microsoft.com/office/drawing/2014/main" id="{C3C0E815-CD3B-134B-F923-5DEFB5F30C15}"/>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746909" y="6532878"/>
            <a:ext cx="445091" cy="144000"/>
          </a:xfrm>
          <a:prstGeom prst="rect">
            <a:avLst/>
          </a:prstGeom>
        </p:spPr>
      </p:pic>
    </p:spTree>
    <p:extLst>
      <p:ext uri="{BB962C8B-B14F-4D97-AF65-F5344CB8AC3E}">
        <p14:creationId xmlns:p14="http://schemas.microsoft.com/office/powerpoint/2010/main" val="203056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32000"/>
            <a:ext cx="11199319" cy="1008000"/>
          </a:xfrm>
          <a:prstGeom prst="rect">
            <a:avLst/>
          </a:prstGeom>
        </p:spPr>
        <p:txBody>
          <a:bodyPr vert="horz" lIns="36000" tIns="36000" rIns="36000" bIns="3600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68000" y="2376000"/>
            <a:ext cx="11199319" cy="3402232"/>
          </a:xfrm>
          <a:prstGeom prst="rect">
            <a:avLst/>
          </a:prstGeom>
        </p:spPr>
        <p:txBody>
          <a:bodyPr vert="horz" lIns="36000" tIns="36000" rIns="36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60000" y="6516000"/>
            <a:ext cx="1800000" cy="180000"/>
          </a:xfrm>
          <a:prstGeom prst="rect">
            <a:avLst/>
          </a:prstGeom>
        </p:spPr>
        <p:txBody>
          <a:bodyPr vert="horz" lIns="36000" tIns="36000" rIns="36000" bIns="36000" rtlCol="0" anchor="ctr">
            <a:noAutofit/>
          </a:bodyPr>
          <a:lstStyle>
            <a:lvl1pPr algn="r">
              <a:defRPr sz="900">
                <a:solidFill>
                  <a:schemeClr val="accent1"/>
                </a:solidFill>
              </a:defRPr>
            </a:lvl1pPr>
          </a:lstStyle>
          <a:p>
            <a:fld id="{1F83C6F2-73F2-4D67-B28A-5AA4821FA830}" type="datetime1">
              <a:rPr lang="en-AU" smtClean="0"/>
              <a:t>13/05/2024</a:t>
            </a:fld>
            <a:endParaRPr lang="en-AU" dirty="0"/>
          </a:p>
        </p:txBody>
      </p:sp>
      <p:sp>
        <p:nvSpPr>
          <p:cNvPr id="5" name="Footer Placeholder 4"/>
          <p:cNvSpPr>
            <a:spLocks noGrp="1"/>
          </p:cNvSpPr>
          <p:nvPr>
            <p:ph type="ftr" sz="quarter" idx="3"/>
          </p:nvPr>
        </p:nvSpPr>
        <p:spPr>
          <a:xfrm>
            <a:off x="468000" y="6516000"/>
            <a:ext cx="3960000" cy="180000"/>
          </a:xfrm>
          <a:prstGeom prst="rect">
            <a:avLst/>
          </a:prstGeom>
        </p:spPr>
        <p:txBody>
          <a:bodyPr vert="horz" lIns="36000" tIns="36000" rIns="36000" bIns="36000" rtlCol="0" anchor="ctr">
            <a:noAutofit/>
          </a:bodyPr>
          <a:lstStyle>
            <a:lvl1pPr algn="l">
              <a:defRPr sz="900">
                <a:solidFill>
                  <a:schemeClr val="accent1"/>
                </a:solidFill>
              </a:defRPr>
            </a:lvl1pPr>
          </a:lstStyle>
          <a:p>
            <a:r>
              <a:rPr lang="en-AU" dirty="0"/>
              <a:t>Presentation title goes here</a:t>
            </a:r>
          </a:p>
        </p:txBody>
      </p:sp>
      <p:sp>
        <p:nvSpPr>
          <p:cNvPr id="6" name="Slide Number Placeholder 5"/>
          <p:cNvSpPr>
            <a:spLocks noGrp="1"/>
          </p:cNvSpPr>
          <p:nvPr>
            <p:ph type="sldNum" sz="quarter" idx="4"/>
          </p:nvPr>
        </p:nvSpPr>
        <p:spPr>
          <a:xfrm>
            <a:off x="10800000" y="6516000"/>
            <a:ext cx="918000" cy="180000"/>
          </a:xfrm>
          <a:prstGeom prst="rect">
            <a:avLst/>
          </a:prstGeom>
          <a:noFill/>
        </p:spPr>
        <p:txBody>
          <a:bodyPr vert="horz" lIns="36000" tIns="36000" rIns="36000" bIns="36000" rtlCol="0" anchor="ctr">
            <a:noAutofit/>
          </a:bodyPr>
          <a:lstStyle>
            <a:lvl1pPr algn="r">
              <a:defRPr sz="900">
                <a:solidFill>
                  <a:schemeClr val="accent1"/>
                </a:solidFill>
              </a:defRPr>
            </a:lvl1pPr>
          </a:lstStyle>
          <a:p>
            <a:fld id="{CE81F681-0D87-4952-AA9D-FDB4C9838A02}" type="slidenum">
              <a:rPr lang="en-AU" smtClean="0"/>
              <a:pPr/>
              <a:t>‹#›</a:t>
            </a:fld>
            <a:endParaRPr lang="en-AU" dirty="0"/>
          </a:p>
        </p:txBody>
      </p:sp>
      <p:sp>
        <p:nvSpPr>
          <p:cNvPr id="19" name="Freeform: Shape 18">
            <a:extLst>
              <a:ext uri="{FF2B5EF4-FFF2-40B4-BE49-F238E27FC236}">
                <a16:creationId xmlns:a16="http://schemas.microsoft.com/office/drawing/2014/main" id="{E28A7B93-9766-51CF-A9DF-260E5E601F19}"/>
              </a:ext>
            </a:extLst>
          </p:cNvPr>
          <p:cNvSpPr/>
          <p:nvPr userDrawn="1"/>
        </p:nvSpPr>
        <p:spPr>
          <a:xfrm>
            <a:off x="0" y="5165543"/>
            <a:ext cx="12192000" cy="1181219"/>
          </a:xfrm>
          <a:custGeom>
            <a:avLst/>
            <a:gdLst>
              <a:gd name="connsiteX0" fmla="*/ 0 w 24384000"/>
              <a:gd name="connsiteY0" fmla="*/ 0 h 2362437"/>
              <a:gd name="connsiteX1" fmla="*/ 24384000 w 24384000"/>
              <a:gd name="connsiteY1" fmla="*/ 2362437 h 2362437"/>
              <a:gd name="connsiteX2" fmla="*/ 3723641 w 24384000"/>
              <a:gd name="connsiteY2" fmla="*/ 2362437 h 2362437"/>
              <a:gd name="connsiteX3" fmla="*/ 128430 w 24384000"/>
              <a:gd name="connsiteY3" fmla="*/ 1421236 h 2362437"/>
              <a:gd name="connsiteX4" fmla="*/ 0 w 24384000"/>
              <a:gd name="connsiteY4" fmla="*/ 1345659 h 236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0" h="2362437">
                <a:moveTo>
                  <a:pt x="0" y="0"/>
                </a:moveTo>
                <a:lnTo>
                  <a:pt x="24384000" y="2362437"/>
                </a:lnTo>
                <a:lnTo>
                  <a:pt x="3723641" y="2362437"/>
                </a:lnTo>
                <a:cubicBezTo>
                  <a:pt x="2459491" y="2362437"/>
                  <a:pt x="1221919" y="2035965"/>
                  <a:pt x="128430" y="1421236"/>
                </a:cubicBezTo>
                <a:lnTo>
                  <a:pt x="0" y="1345659"/>
                </a:lnTo>
                <a:close/>
              </a:path>
            </a:pathLst>
          </a:custGeom>
          <a:noFill/>
          <a:ln w="12700" cap="flat">
            <a:noFill/>
            <a:prstDash val="solid"/>
            <a:miter/>
          </a:ln>
        </p:spPr>
        <p:txBody>
          <a:bodyPr rtlCol="0" anchor="ctr"/>
          <a:lstStyle/>
          <a:p>
            <a:endParaRPr lang="en-AU" sz="600"/>
          </a:p>
        </p:txBody>
      </p:sp>
      <p:sp>
        <p:nvSpPr>
          <p:cNvPr id="20" name="Footer Curve">
            <a:extLst>
              <a:ext uri="{FF2B5EF4-FFF2-40B4-BE49-F238E27FC236}">
                <a16:creationId xmlns:a16="http://schemas.microsoft.com/office/drawing/2014/main" id="{60107394-3A09-A7DE-2710-C3CB1176D46B}"/>
              </a:ext>
              <a:ext uri="{C183D7F6-B498-43B3-948B-1728B52AA6E4}">
                <adec:decorative xmlns:adec="http://schemas.microsoft.com/office/drawing/2017/decorative" val="1"/>
              </a:ext>
            </a:extLst>
          </p:cNvPr>
          <p:cNvSpPr/>
          <p:nvPr/>
        </p:nvSpPr>
        <p:spPr>
          <a:xfrm>
            <a:off x="0" y="5839719"/>
            <a:ext cx="12193362" cy="515398"/>
          </a:xfrm>
          <a:custGeom>
            <a:avLst/>
            <a:gdLst>
              <a:gd name="connsiteX0" fmla="*/ 0 w 24386724"/>
              <a:gd name="connsiteY0" fmla="*/ 0 h 1030796"/>
              <a:gd name="connsiteX1" fmla="*/ 14913 w 24386724"/>
              <a:gd name="connsiteY1" fmla="*/ 9251 h 1030796"/>
              <a:gd name="connsiteX2" fmla="*/ 636685 w 24386724"/>
              <a:gd name="connsiteY2" fmla="*/ 334817 h 1030796"/>
              <a:gd name="connsiteX3" fmla="*/ 1840355 w 24386724"/>
              <a:gd name="connsiteY3" fmla="*/ 770979 h 1030796"/>
              <a:gd name="connsiteX4" fmla="*/ 2541160 w 24386724"/>
              <a:gd name="connsiteY4" fmla="*/ 921152 h 1030796"/>
              <a:gd name="connsiteX5" fmla="*/ 3165229 w 24386724"/>
              <a:gd name="connsiteY5" fmla="*/ 996492 h 1030796"/>
              <a:gd name="connsiteX6" fmla="*/ 3763252 w 24386724"/>
              <a:gd name="connsiteY6" fmla="*/ 1018218 h 1030796"/>
              <a:gd name="connsiteX7" fmla="*/ 24339716 w 24386724"/>
              <a:gd name="connsiteY7" fmla="*/ 1018218 h 1030796"/>
              <a:gd name="connsiteX8" fmla="*/ 24386724 w 24386724"/>
              <a:gd name="connsiteY8" fmla="*/ 1019997 h 1030796"/>
              <a:gd name="connsiteX9" fmla="*/ 24386724 w 24386724"/>
              <a:gd name="connsiteY9" fmla="*/ 1030796 h 1030796"/>
              <a:gd name="connsiteX10" fmla="*/ 3515760 w 24386724"/>
              <a:gd name="connsiteY10" fmla="*/ 1030796 h 1030796"/>
              <a:gd name="connsiteX11" fmla="*/ 3491366 w 24386724"/>
              <a:gd name="connsiteY11" fmla="*/ 1026985 h 1030796"/>
              <a:gd name="connsiteX12" fmla="*/ 3142868 w 24386724"/>
              <a:gd name="connsiteY12" fmla="*/ 1007546 h 1030796"/>
              <a:gd name="connsiteX13" fmla="*/ 2768326 w 24386724"/>
              <a:gd name="connsiteY13" fmla="*/ 968161 h 1030796"/>
              <a:gd name="connsiteX14" fmla="*/ 2271180 w 24386724"/>
              <a:gd name="connsiteY14" fmla="*/ 885705 h 1030796"/>
              <a:gd name="connsiteX15" fmla="*/ 935379 w 24386724"/>
              <a:gd name="connsiteY15" fmla="*/ 480162 h 1030796"/>
              <a:gd name="connsiteX16" fmla="*/ 229817 w 24386724"/>
              <a:gd name="connsiteY16" fmla="*/ 146219 h 1030796"/>
              <a:gd name="connsiteX17" fmla="*/ 0 w 24386724"/>
              <a:gd name="connsiteY17" fmla="*/ 13403 h 103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724" h="1030796">
                <a:moveTo>
                  <a:pt x="0" y="0"/>
                </a:moveTo>
                <a:lnTo>
                  <a:pt x="14913" y="9251"/>
                </a:lnTo>
                <a:cubicBezTo>
                  <a:pt x="216653" y="127717"/>
                  <a:pt x="424150" y="236379"/>
                  <a:pt x="636685" y="334817"/>
                </a:cubicBezTo>
                <a:cubicBezTo>
                  <a:pt x="1024391" y="515088"/>
                  <a:pt x="1427163" y="661030"/>
                  <a:pt x="1840355" y="770979"/>
                </a:cubicBezTo>
                <a:cubicBezTo>
                  <a:pt x="2071497" y="832472"/>
                  <a:pt x="2305103" y="882529"/>
                  <a:pt x="2541160" y="921152"/>
                </a:cubicBezTo>
                <a:cubicBezTo>
                  <a:pt x="2748087" y="955036"/>
                  <a:pt x="2956105" y="980141"/>
                  <a:pt x="3165229" y="996492"/>
                </a:cubicBezTo>
                <a:cubicBezTo>
                  <a:pt x="3364189" y="1012120"/>
                  <a:pt x="3563657" y="1018218"/>
                  <a:pt x="3763252" y="1018218"/>
                </a:cubicBezTo>
                <a:lnTo>
                  <a:pt x="24339716" y="1018218"/>
                </a:lnTo>
                <a:cubicBezTo>
                  <a:pt x="24355470" y="1018218"/>
                  <a:pt x="24371096" y="1019361"/>
                  <a:pt x="24386724" y="1019997"/>
                </a:cubicBezTo>
                <a:lnTo>
                  <a:pt x="24386724" y="1030796"/>
                </a:lnTo>
                <a:lnTo>
                  <a:pt x="3515760" y="1030796"/>
                </a:lnTo>
                <a:cubicBezTo>
                  <a:pt x="3507704" y="1029081"/>
                  <a:pt x="3499561" y="1027810"/>
                  <a:pt x="3491366" y="1026985"/>
                </a:cubicBezTo>
                <a:cubicBezTo>
                  <a:pt x="3375242" y="1020632"/>
                  <a:pt x="3258738" y="1017074"/>
                  <a:pt x="3142868" y="1007546"/>
                </a:cubicBezTo>
                <a:cubicBezTo>
                  <a:pt x="3017724" y="997382"/>
                  <a:pt x="2892834" y="983534"/>
                  <a:pt x="2768326" y="968161"/>
                </a:cubicBezTo>
                <a:cubicBezTo>
                  <a:pt x="2601510" y="947706"/>
                  <a:pt x="2435836" y="919246"/>
                  <a:pt x="2271180" y="885705"/>
                </a:cubicBezTo>
                <a:cubicBezTo>
                  <a:pt x="1814056" y="793187"/>
                  <a:pt x="1366777" y="657397"/>
                  <a:pt x="935379" y="480162"/>
                </a:cubicBezTo>
                <a:cubicBezTo>
                  <a:pt x="694099" y="381712"/>
                  <a:pt x="458571" y="270213"/>
                  <a:pt x="229817" y="146219"/>
                </a:cubicBezTo>
                <a:lnTo>
                  <a:pt x="0" y="13403"/>
                </a:lnTo>
                <a:close/>
              </a:path>
            </a:pathLst>
          </a:custGeom>
          <a:solidFill>
            <a:schemeClr val="accent1"/>
          </a:solidFill>
          <a:ln w="12703" cap="flat">
            <a:noFill/>
            <a:prstDash val="solid"/>
            <a:miter/>
          </a:ln>
        </p:spPr>
        <p:txBody>
          <a:bodyPr rtlCol="0" anchor="ctr"/>
          <a:lstStyle/>
          <a:p>
            <a:endParaRPr lang="en-AU" sz="600"/>
          </a:p>
        </p:txBody>
      </p:sp>
      <p:pic>
        <p:nvPicPr>
          <p:cNvPr id="23" name="Stripe">
            <a:extLst>
              <a:ext uri="{FF2B5EF4-FFF2-40B4-BE49-F238E27FC236}">
                <a16:creationId xmlns:a16="http://schemas.microsoft.com/office/drawing/2014/main" id="{010AE396-174A-6C27-A4C2-3137C994C894}"/>
              </a:ext>
              <a:ext uri="{C183D7F6-B498-43B3-948B-1728B52AA6E4}">
                <adec:decorative xmlns:adec="http://schemas.microsoft.com/office/drawing/2017/decorative" val="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0" y="0"/>
            <a:ext cx="12191400" cy="139693"/>
          </a:xfrm>
          <a:prstGeom prst="rect">
            <a:avLst/>
          </a:prstGeom>
        </p:spPr>
      </p:pic>
      <p:pic>
        <p:nvPicPr>
          <p:cNvPr id="7" name="Graphic 6">
            <a:extLst>
              <a:ext uri="{FF2B5EF4-FFF2-40B4-BE49-F238E27FC236}">
                <a16:creationId xmlns:a16="http://schemas.microsoft.com/office/drawing/2014/main" id="{9731F916-5A9A-C3DE-B768-66A6B4E5CF3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746909" y="6532878"/>
            <a:ext cx="445091" cy="144000"/>
          </a:xfrm>
          <a:prstGeom prst="rect">
            <a:avLst/>
          </a:prstGeom>
        </p:spPr>
      </p:pic>
    </p:spTree>
    <p:extLst>
      <p:ext uri="{BB962C8B-B14F-4D97-AF65-F5344CB8AC3E}">
        <p14:creationId xmlns:p14="http://schemas.microsoft.com/office/powerpoint/2010/main" val="3407090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2" r:id="rId4"/>
    <p:sldLayoutId id="2147483665" r:id="rId5"/>
    <p:sldLayoutId id="2147483673" r:id="rId6"/>
    <p:sldLayoutId id="2147483674" r:id="rId7"/>
    <p:sldLayoutId id="2147483675" r:id="rId8"/>
    <p:sldLayoutId id="2147483677" r:id="rId9"/>
    <p:sldLayoutId id="2147483666" r:id="rId10"/>
    <p:sldLayoutId id="2147483667" r:id="rId11"/>
    <p:sldLayoutId id="2147483679" r:id="rId12"/>
    <p:sldLayoutId id="2147483678" r:id="rId13"/>
  </p:sldLayoutIdLst>
  <p:hf hdr="0" dt="0"/>
  <p:txStyles>
    <p:titleStyle>
      <a:lvl1pPr algn="l" defTabSz="914400" rtl="0" eaLnBrk="1" latinLnBrk="0" hangingPunct="1">
        <a:lnSpc>
          <a:spcPts val="375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800"/>
        </a:spcBef>
        <a:buFont typeface="Arial" panose="020B0604020202020204" pitchFamily="34" charset="0"/>
        <a:buNone/>
        <a:defRPr sz="1200" kern="1200">
          <a:solidFill>
            <a:schemeClr val="tx2"/>
          </a:solidFill>
          <a:latin typeface="+mn-lt"/>
          <a:ea typeface="+mn-ea"/>
          <a:cs typeface="+mn-cs"/>
        </a:defRPr>
      </a:lvl1pPr>
      <a:lvl2pPr marL="0" indent="0" algn="l" defTabSz="914400" rtl="0" eaLnBrk="1" latinLnBrk="0" hangingPunct="1">
        <a:lnSpc>
          <a:spcPct val="100000"/>
        </a:lnSpc>
        <a:spcBef>
          <a:spcPts val="2200"/>
        </a:spcBef>
        <a:buFont typeface="Arial" panose="020B0604020202020204" pitchFamily="34" charset="0"/>
        <a:buNone/>
        <a:defRPr sz="2100" b="1" kern="1200">
          <a:solidFill>
            <a:schemeClr val="accent1"/>
          </a:solidFill>
          <a:latin typeface="+mn-lt"/>
          <a:ea typeface="+mn-ea"/>
          <a:cs typeface="+mn-cs"/>
        </a:defRPr>
      </a:lvl2pPr>
      <a:lvl3pPr marL="180000" indent="-180000" algn="l" defTabSz="914400" rtl="0" eaLnBrk="1" latinLnBrk="0" hangingPunct="1">
        <a:lnSpc>
          <a:spcPct val="100000"/>
        </a:lnSpc>
        <a:spcBef>
          <a:spcPts val="800"/>
        </a:spcBef>
        <a:spcAft>
          <a:spcPts val="0"/>
        </a:spcAft>
        <a:buFont typeface="Arial" panose="020B0604020202020204" pitchFamily="34" charset="0"/>
        <a:buChar char="•"/>
        <a:defRPr sz="1200" b="0" kern="1200">
          <a:solidFill>
            <a:schemeClr val="tx2"/>
          </a:solidFill>
          <a:latin typeface="+mn-lt"/>
          <a:ea typeface="+mn-ea"/>
          <a:cs typeface="+mn-cs"/>
        </a:defRPr>
      </a:lvl3pPr>
      <a:lvl4pPr marL="360000" indent="-180000" algn="l" defTabSz="914400" rtl="0" eaLnBrk="1" latinLnBrk="0" hangingPunct="1">
        <a:lnSpc>
          <a:spcPct val="100000"/>
        </a:lnSpc>
        <a:spcBef>
          <a:spcPts val="800"/>
        </a:spcBef>
        <a:buSzPct val="100000"/>
        <a:buFont typeface="Arial" panose="020B0604020202020204" pitchFamily="34" charset="0"/>
        <a:buChar char="–"/>
        <a:defRPr sz="1200" kern="1200">
          <a:solidFill>
            <a:schemeClr val="tx2"/>
          </a:solidFill>
          <a:latin typeface="+mn-lt"/>
          <a:ea typeface="+mn-ea"/>
          <a:cs typeface="+mn-cs"/>
        </a:defRPr>
      </a:lvl4pPr>
      <a:lvl5pPr marL="540000" indent="-180000" algn="l" defTabSz="914400" rtl="0" eaLnBrk="1" latinLnBrk="0" hangingPunct="1">
        <a:lnSpc>
          <a:spcPct val="100000"/>
        </a:lnSpc>
        <a:spcBef>
          <a:spcPts val="800"/>
        </a:spcBef>
        <a:buSzPct val="130000"/>
        <a:buFont typeface="Century Gothic" panose="020B0502020202020204" pitchFamily="34" charset="0"/>
        <a:buChar char="◦"/>
        <a:defRPr sz="1200" kern="1200">
          <a:solidFill>
            <a:schemeClr val="tx2"/>
          </a:solidFill>
          <a:latin typeface="+mn-lt"/>
          <a:ea typeface="+mn-ea"/>
          <a:cs typeface="+mn-cs"/>
        </a:defRPr>
      </a:lvl5pPr>
      <a:lvl6pPr marL="0" indent="0" algn="l" defTabSz="914400" rtl="0" eaLnBrk="1" latinLnBrk="0" hangingPunct="1">
        <a:lnSpc>
          <a:spcPct val="100000"/>
        </a:lnSpc>
        <a:spcBef>
          <a:spcPts val="900"/>
        </a:spcBef>
        <a:buSzPct val="50000"/>
        <a:buFontTx/>
        <a:buNone/>
        <a:defRPr sz="2100" kern="1200">
          <a:solidFill>
            <a:srgbClr val="758799"/>
          </a:solidFill>
          <a:latin typeface="+mn-lt"/>
          <a:ea typeface="+mn-ea"/>
          <a:cs typeface="+mn-cs"/>
        </a:defRPr>
      </a:lvl6pPr>
      <a:lvl7pPr marL="0" indent="0" algn="l" defTabSz="914400" rtl="0" eaLnBrk="1" latinLnBrk="0" hangingPunct="1">
        <a:lnSpc>
          <a:spcPct val="100000"/>
        </a:lnSpc>
        <a:spcBef>
          <a:spcPts val="800"/>
        </a:spcBef>
        <a:spcAft>
          <a:spcPts val="600"/>
        </a:spcAft>
        <a:buSzPct val="100000"/>
        <a:buFontTx/>
        <a:buNone/>
        <a:defRPr sz="2900" b="1" kern="1200">
          <a:solidFill>
            <a:schemeClr val="accent1"/>
          </a:solidFill>
          <a:latin typeface="+mn-lt"/>
          <a:ea typeface="+mn-ea"/>
          <a:cs typeface="+mn-cs"/>
        </a:defRPr>
      </a:lvl7pPr>
      <a:lvl8pPr marL="180000" indent="-180000" algn="l" defTabSz="914400" rtl="0" eaLnBrk="1" latinLnBrk="0" hangingPunct="1">
        <a:lnSpc>
          <a:spcPct val="100000"/>
        </a:lnSpc>
        <a:spcBef>
          <a:spcPts val="900"/>
        </a:spcBef>
        <a:buSzPct val="100000"/>
        <a:buFont typeface="Wingdings" panose="05000000000000000000" pitchFamily="2" charset="2"/>
        <a:buChar char=""/>
        <a:defRPr sz="2100" kern="1200">
          <a:solidFill>
            <a:srgbClr val="758799"/>
          </a:solidFill>
          <a:latin typeface="+mn-lt"/>
          <a:ea typeface="+mn-ea"/>
          <a:cs typeface="+mn-cs"/>
        </a:defRPr>
      </a:lvl8pPr>
      <a:lvl9pPr marL="360000" indent="-180000" algn="l" defTabSz="914400" rtl="0" eaLnBrk="1" latinLnBrk="0" hangingPunct="1">
        <a:lnSpc>
          <a:spcPct val="100000"/>
        </a:lnSpc>
        <a:spcBef>
          <a:spcPts val="900"/>
        </a:spcBef>
        <a:buSzPct val="100000"/>
        <a:buFont typeface="Arial" panose="020B0604020202020204" pitchFamily="34" charset="0"/>
        <a:buChar char="-"/>
        <a:defRPr sz="2100" kern="1200">
          <a:solidFill>
            <a:srgbClr val="758799"/>
          </a:solidFill>
          <a:latin typeface="+mn-lt"/>
          <a:ea typeface="+mn-ea"/>
          <a:cs typeface="+mn-cs"/>
        </a:defRPr>
      </a:lvl9pPr>
    </p:bodyStyle>
    <p:otherStyle>
      <a:defPPr>
        <a:defRPr lang="en-US"/>
      </a:defPPr>
      <a:lvl1pPr marL="0" indent="0" algn="l" defTabSz="914400" rtl="0" eaLnBrk="1" latinLnBrk="0" hangingPunct="1">
        <a:defRPr sz="1200" kern="1200">
          <a:solidFill>
            <a:schemeClr val="tx1"/>
          </a:solidFill>
          <a:latin typeface="+mn-lt"/>
          <a:ea typeface="+mn-ea"/>
          <a:cs typeface="+mn-cs"/>
        </a:defRPr>
      </a:lvl1pPr>
      <a:lvl2pPr marL="0" indent="0" algn="l" defTabSz="914400" rtl="0" eaLnBrk="1" latinLnBrk="0" hangingPunct="1">
        <a:defRPr sz="1200" b="1" kern="1200">
          <a:solidFill>
            <a:schemeClr val="tx1"/>
          </a:solidFill>
          <a:latin typeface="+mn-lt"/>
          <a:ea typeface="+mn-ea"/>
          <a:cs typeface="+mn-cs"/>
        </a:defRPr>
      </a:lvl2pPr>
      <a:lvl3pPr marL="18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540000" indent="-180000" algn="l" defTabSz="914400" rtl="0" eaLnBrk="1" latinLnBrk="0" hangingPunct="1">
        <a:buFont typeface="Century Gothic" panose="020B0502020202020204" pitchFamily="34" charset="0"/>
        <a:buChar char="◦"/>
        <a:defRPr sz="1200" kern="1200">
          <a:solidFill>
            <a:schemeClr val="tx1"/>
          </a:solidFill>
          <a:latin typeface="+mn-lt"/>
          <a:ea typeface="+mn-ea"/>
          <a:cs typeface="+mn-cs"/>
        </a:defRPr>
      </a:lvl5pPr>
      <a:lvl6pPr marL="0" indent="0" algn="l" defTabSz="914400" rtl="0" eaLnBrk="1" latinLnBrk="0" hangingPunct="1">
        <a:defRPr sz="1200" kern="1200">
          <a:solidFill>
            <a:schemeClr val="tx1"/>
          </a:solidFill>
          <a:latin typeface="+mn-lt"/>
          <a:ea typeface="+mn-ea"/>
          <a:cs typeface="+mn-cs"/>
        </a:defRPr>
      </a:lvl6pPr>
      <a:lvl7pPr marL="0" indent="0" algn="l" defTabSz="914400" rtl="0" eaLnBrk="1" latinLnBrk="0" hangingPunct="1">
        <a:defRPr sz="1200" kern="1200">
          <a:solidFill>
            <a:schemeClr val="tx1"/>
          </a:solidFill>
          <a:latin typeface="+mn-lt"/>
          <a:ea typeface="+mn-ea"/>
          <a:cs typeface="+mn-cs"/>
        </a:defRPr>
      </a:lvl7pPr>
      <a:lvl8pPr marL="180000" indent="-180000" algn="l" defTabSz="914400" rtl="0" eaLnBrk="1" latinLnBrk="0" hangingPunct="1">
        <a:defRPr sz="1200" kern="1200">
          <a:solidFill>
            <a:schemeClr val="tx1"/>
          </a:solidFill>
          <a:latin typeface="+mn-lt"/>
          <a:ea typeface="+mn-ea"/>
          <a:cs typeface="+mn-cs"/>
        </a:defRPr>
      </a:lvl8pPr>
      <a:lvl9pPr marL="360000" indent="-1800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82" userDrawn="1">
          <p15:clr>
            <a:srgbClr val="F26B43"/>
          </p15:clr>
        </p15:guide>
        <p15:guide id="4" orient="horz" pos="3646" userDrawn="1">
          <p15:clr>
            <a:srgbClr val="F26B43"/>
          </p15:clr>
        </p15:guide>
        <p15:guide id="5" pos="314" userDrawn="1">
          <p15:clr>
            <a:srgbClr val="F26B43"/>
          </p15:clr>
        </p15:guide>
        <p15:guide id="6" pos="7367" userDrawn="1">
          <p15:clr>
            <a:srgbClr val="F26B43"/>
          </p15:clr>
        </p15:guide>
        <p15:guide id="7" orient="horz" pos="150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business.qld.gov.au/industries/mining-energy-water/resources/safety-health/mining/hazards/hazards" TargetMode="External"/><Relationship Id="rId13" Type="http://schemas.openxmlformats.org/officeDocument/2006/relationships/hyperlink" Target="https://comms.rshq.qld.gov.au/v/91741/3129711/email.html?k=tVS4NGS5w1ipDjA7bg-6hv4D-qpdF2YPJ37G2RrRITs" TargetMode="External"/><Relationship Id="rId3" Type="http://schemas.openxmlformats.org/officeDocument/2006/relationships/hyperlink" Target="https://www.legislation.qld.gov.au/view/html/inforce/current/act-1999-039" TargetMode="External"/><Relationship Id="rId7" Type="http://schemas.openxmlformats.org/officeDocument/2006/relationships/hyperlink" Target="https://www.boepcs.qld.gov.au/" TargetMode="External"/><Relationship Id="rId12" Type="http://schemas.openxmlformats.org/officeDocument/2006/relationships/hyperlink" Target="https://www.rshq.qld.gov.au/safety-notices/mines/pick-and-carry-crane-incident-animation-video" TargetMode="External"/><Relationship Id="rId17" Type="http://schemas.openxmlformats.org/officeDocument/2006/relationships/hyperlink" Target="https://www.rshq.qld.gov.au/safety-notices/mines/electric-shock-from-accessing-a-high-voltage-enclosure" TargetMode="External"/><Relationship Id="rId2" Type="http://schemas.openxmlformats.org/officeDocument/2006/relationships/hyperlink" Target="https://www.business.qld.gov.au/industries/mining-energy-water/resources/safety-health/mining/accidents-incidents-reports/serious-accidents" TargetMode="External"/><Relationship Id="rId16" Type="http://schemas.openxmlformats.org/officeDocument/2006/relationships/hyperlink" Target="https://comms.rshq.qld.gov.au/v/91741/3093449/email.html?k=crfslQcbTx833mviUJRgzY6NQn92yqgRcBl1Gmsco-A" TargetMode="External"/><Relationship Id="rId1" Type="http://schemas.openxmlformats.org/officeDocument/2006/relationships/slideLayout" Target="../slideLayouts/slideLayout7.xml"/><Relationship Id="rId6" Type="http://schemas.openxmlformats.org/officeDocument/2006/relationships/hyperlink" Target="https://www.business.qld.gov.au/industries/mining-energy-water/resources/safety-health/mining/legislation-standards/board-examiners" TargetMode="External"/><Relationship Id="rId11" Type="http://schemas.openxmlformats.org/officeDocument/2006/relationships/hyperlink" Target="https://www.rshq.qld.gov.au/safety-notices/mines/continuous-miner-cutter-head-stop-pin-ejects-and-hits-a-nearby-coal-mine-worker" TargetMode="External"/><Relationship Id="rId5" Type="http://schemas.openxmlformats.org/officeDocument/2006/relationships/hyperlink" Target="https://www.rshq.qld.gov.au/about-us/what-we-do/coal/queensland-mines-inspectorate-forums" TargetMode="External"/><Relationship Id="rId15" Type="http://schemas.openxmlformats.org/officeDocument/2006/relationships/hyperlink" Target="https://comms.rshq.qld.gov.au/v/91741/3044929/email.html?k=pNhtLFaaNQqcTKGwgHI8CO3rIo8WgUAbY_fMKC4Lce0" TargetMode="External"/><Relationship Id="rId10" Type="http://schemas.openxmlformats.org/officeDocument/2006/relationships/hyperlink" Target="https://www.rshq.qld.gov.au/safety-notices/mines/tow-hitch-failures" TargetMode="External"/><Relationship Id="rId4" Type="http://schemas.openxmlformats.org/officeDocument/2006/relationships/hyperlink" Target="https://www.rshq.qld.gov.au/about-us/resources/public-consultation" TargetMode="External"/><Relationship Id="rId9" Type="http://schemas.openxmlformats.org/officeDocument/2006/relationships/hyperlink" Target="https://www.business.qld.gov.au/industries/mining-energy-water/resources/safety-health/mining/legislation-standards/recognised-standards" TargetMode="External"/><Relationship Id="rId14" Type="http://schemas.openxmlformats.org/officeDocument/2006/relationships/hyperlink" Target="https://comms.rshq.qld.gov.au/v/91741/3094325/email.html?k=wSofHeX-GKYSi5eP35a1HKWObKEPR9itzFXblheCIwQ"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QldMinesInspectorate@rshq.qld.gov.au" TargetMode="External"/><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hyperlink" Target="https://www.rshq.qld.gov.au/safety-notices/mines/fatal-accident-when-coal-mine-worker-was-struck-by-rotating-dragline" TargetMode="External"/><Relationship Id="rId2" Type="http://schemas.openxmlformats.org/officeDocument/2006/relationships/hyperlink" Target="https://www.rshq.qld.gov.au/safety-notices/mines/coal-mine-worker-struck-by-rotating-dragline" TargetMode="External"/><Relationship Id="rId1" Type="http://schemas.openxmlformats.org/officeDocument/2006/relationships/slideLayout" Target="../slideLayouts/slideLayout3.xml"/><Relationship Id="rId4" Type="http://schemas.openxmlformats.org/officeDocument/2006/relationships/hyperlink" Target="https://www.rshq.qld.gov.au/safety-notices/mines/mobile-equipment-collision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erson holding a flashlight&#10;&#10;Description automatically generated">
            <a:extLst>
              <a:ext uri="{FF2B5EF4-FFF2-40B4-BE49-F238E27FC236}">
                <a16:creationId xmlns:a16="http://schemas.microsoft.com/office/drawing/2014/main" id="{AB0C69F6-AD69-398B-E4B9-E4E3672AFD5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23" b="23"/>
          <a:stretch/>
        </p:blipFill>
        <p:spPr>
          <a:xfrm>
            <a:off x="0" y="0"/>
            <a:ext cx="12191400" cy="5160600"/>
          </a:xfrm>
        </p:spPr>
      </p:pic>
      <p:sp>
        <p:nvSpPr>
          <p:cNvPr id="2" name="Title 1">
            <a:extLst>
              <a:ext uri="{FF2B5EF4-FFF2-40B4-BE49-F238E27FC236}">
                <a16:creationId xmlns:a16="http://schemas.microsoft.com/office/drawing/2014/main" id="{DB2D5D46-556D-0052-90D1-EFDF0ABCA5DE}"/>
              </a:ext>
            </a:extLst>
          </p:cNvPr>
          <p:cNvSpPr>
            <a:spLocks noGrp="1"/>
          </p:cNvSpPr>
          <p:nvPr>
            <p:ph type="ctrTitle"/>
          </p:nvPr>
        </p:nvSpPr>
        <p:spPr>
          <a:xfrm>
            <a:off x="468000" y="4716000"/>
            <a:ext cx="5221600" cy="1260000"/>
          </a:xfrm>
        </p:spPr>
        <p:txBody>
          <a:bodyPr/>
          <a:lstStyle/>
          <a:p>
            <a:r>
              <a:rPr lang="en-US" dirty="0"/>
              <a:t>May 2024 Incident periodical</a:t>
            </a:r>
            <a:endParaRPr lang="en-AU" dirty="0"/>
          </a:p>
        </p:txBody>
      </p:sp>
      <p:sp>
        <p:nvSpPr>
          <p:cNvPr id="3" name="Subtitle 2">
            <a:extLst>
              <a:ext uri="{FF2B5EF4-FFF2-40B4-BE49-F238E27FC236}">
                <a16:creationId xmlns:a16="http://schemas.microsoft.com/office/drawing/2014/main" id="{447C8BB9-2340-7C7E-4842-0A7FC2F56FAA}"/>
              </a:ext>
            </a:extLst>
          </p:cNvPr>
          <p:cNvSpPr>
            <a:spLocks noGrp="1"/>
          </p:cNvSpPr>
          <p:nvPr>
            <p:ph type="subTitle" idx="1"/>
          </p:nvPr>
        </p:nvSpPr>
        <p:spPr>
          <a:xfrm>
            <a:off x="468000" y="5994000"/>
            <a:ext cx="5532750" cy="450000"/>
          </a:xfrm>
        </p:spPr>
        <p:txBody>
          <a:bodyPr/>
          <a:lstStyle/>
          <a:p>
            <a:r>
              <a:rPr lang="en-AU" dirty="0"/>
              <a:t>COAL MINES INSPECTORATE</a:t>
            </a:r>
          </a:p>
        </p:txBody>
      </p:sp>
      <p:sp>
        <p:nvSpPr>
          <p:cNvPr id="22" name="Text Placeholder 21">
            <a:extLst>
              <a:ext uri="{FF2B5EF4-FFF2-40B4-BE49-F238E27FC236}">
                <a16:creationId xmlns:a16="http://schemas.microsoft.com/office/drawing/2014/main" id="{F5C8F4DE-B8AF-F172-5CB8-E788EFB04896}"/>
              </a:ext>
            </a:extLst>
          </p:cNvPr>
          <p:cNvSpPr>
            <a:spLocks noGrp="1"/>
          </p:cNvSpPr>
          <p:nvPr>
            <p:ph type="body" sz="quarter" idx="14"/>
          </p:nvPr>
        </p:nvSpPr>
        <p:spPr>
          <a:xfrm>
            <a:off x="468000" y="4374000"/>
            <a:ext cx="3500438" cy="252000"/>
          </a:xfrm>
        </p:spPr>
        <p:txBody>
          <a:bodyPr/>
          <a:lstStyle/>
          <a:p>
            <a:r>
              <a:rPr lang="en-AU" dirty="0"/>
              <a:t>May 2024</a:t>
            </a:r>
          </a:p>
        </p:txBody>
      </p:sp>
    </p:spTree>
    <p:extLst>
      <p:ext uri="{BB962C8B-B14F-4D97-AF65-F5344CB8AC3E}">
        <p14:creationId xmlns:p14="http://schemas.microsoft.com/office/powerpoint/2010/main" val="4102496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AA0A-1EB6-5021-40C1-8F838777F4BD}"/>
              </a:ext>
            </a:extLst>
          </p:cNvPr>
          <p:cNvSpPr>
            <a:spLocks noGrp="1"/>
          </p:cNvSpPr>
          <p:nvPr>
            <p:ph type="title"/>
          </p:nvPr>
        </p:nvSpPr>
        <p:spPr>
          <a:xfrm>
            <a:off x="468000" y="432000"/>
            <a:ext cx="11199319" cy="891975"/>
          </a:xfrm>
        </p:spPr>
        <p:txBody>
          <a:bodyPr/>
          <a:lstStyle/>
          <a:p>
            <a:r>
              <a:rPr lang="en-AU" b="1" dirty="0"/>
              <a:t>Equipment fires</a:t>
            </a:r>
            <a:endParaRPr lang="en-AU" dirty="0"/>
          </a:p>
        </p:txBody>
      </p:sp>
      <p:sp>
        <p:nvSpPr>
          <p:cNvPr id="3" name="Content Placeholder 2">
            <a:extLst>
              <a:ext uri="{FF2B5EF4-FFF2-40B4-BE49-F238E27FC236}">
                <a16:creationId xmlns:a16="http://schemas.microsoft.com/office/drawing/2014/main" id="{E1E178C7-045C-15F5-4D85-BE79E328529D}"/>
              </a:ext>
            </a:extLst>
          </p:cNvPr>
          <p:cNvSpPr>
            <a:spLocks noGrp="1"/>
          </p:cNvSpPr>
          <p:nvPr>
            <p:ph sz="half" idx="1"/>
          </p:nvPr>
        </p:nvSpPr>
        <p:spPr>
          <a:xfrm>
            <a:off x="468000" y="1323975"/>
            <a:ext cx="11076300" cy="4781550"/>
          </a:xfrm>
        </p:spPr>
        <p:txBody>
          <a:bodyPr/>
          <a:lstStyle/>
          <a:p>
            <a:pPr marL="285750" indent="-285750">
              <a:spcBef>
                <a:spcPts val="0"/>
              </a:spcBef>
              <a:buFont typeface="Arial" panose="020B0604020202020204" pitchFamily="34" charset="0"/>
              <a:buChar char="•"/>
            </a:pPr>
            <a:r>
              <a:rPr lang="en-AU" sz="2000" dirty="0"/>
              <a:t>Noticeable trending areas for fire mitigation include:</a:t>
            </a:r>
          </a:p>
          <a:p>
            <a:pPr marL="285750" indent="-285750">
              <a:spcBef>
                <a:spcPts val="0"/>
              </a:spcBef>
              <a:buFont typeface="Arial" panose="020B0604020202020204" pitchFamily="34" charset="0"/>
              <a:buChar char="•"/>
            </a:pPr>
            <a:endParaRPr lang="en-AU" sz="2000" dirty="0"/>
          </a:p>
          <a:p>
            <a:pPr marL="285750" indent="-285750">
              <a:spcBef>
                <a:spcPts val="0"/>
              </a:spcBef>
              <a:buFont typeface="Arial" panose="020B0604020202020204" pitchFamily="34" charset="0"/>
              <a:buChar char="•"/>
            </a:pPr>
            <a:r>
              <a:rPr lang="en-AU" sz="2000" dirty="0"/>
              <a:t>Dozer and truck hydraulic fire:-</a:t>
            </a:r>
          </a:p>
          <a:p>
            <a:pPr marL="645750" lvl="3" indent="-285750">
              <a:spcBef>
                <a:spcPts val="0"/>
              </a:spcBef>
            </a:pPr>
            <a:r>
              <a:rPr lang="en-AU" sz="1800" dirty="0"/>
              <a:t>Fire occurring soon after maintenance activities.</a:t>
            </a:r>
          </a:p>
          <a:p>
            <a:pPr marL="645750" lvl="3" indent="-285750">
              <a:spcBef>
                <a:spcPts val="0"/>
              </a:spcBef>
            </a:pPr>
            <a:r>
              <a:rPr lang="en-AU" sz="1800" dirty="0"/>
              <a:t>Poor workmanship or lack of an exit strategy to ensure work completed is of a high standard.</a:t>
            </a:r>
          </a:p>
          <a:p>
            <a:pPr marL="645750" lvl="3" indent="-285750">
              <a:spcBef>
                <a:spcPts val="0"/>
              </a:spcBef>
            </a:pPr>
            <a:r>
              <a:rPr lang="en-AU" sz="1800" dirty="0"/>
              <a:t>Poor hydraulic hose strategies – not replacing critical hoses at the appropriate intervals.</a:t>
            </a:r>
          </a:p>
          <a:p>
            <a:pPr marL="285750" indent="-285750">
              <a:spcBef>
                <a:spcPts val="0"/>
              </a:spcBef>
              <a:buFont typeface="Arial" panose="020B0604020202020204" pitchFamily="34" charset="0"/>
              <a:buChar char="•"/>
            </a:pPr>
            <a:endParaRPr lang="en-AU" sz="2000" dirty="0"/>
          </a:p>
          <a:p>
            <a:pPr marL="285750" indent="-285750">
              <a:spcBef>
                <a:spcPts val="0"/>
              </a:spcBef>
              <a:buFont typeface="Arial" panose="020B0604020202020204" pitchFamily="34" charset="0"/>
              <a:buChar char="•"/>
            </a:pPr>
            <a:r>
              <a:rPr lang="en-AU" sz="2000" dirty="0"/>
              <a:t>Dozer and truck electrical fire (HV and LV):-</a:t>
            </a:r>
          </a:p>
          <a:p>
            <a:pPr marL="645750" lvl="3" indent="-285750">
              <a:spcBef>
                <a:spcPts val="0"/>
              </a:spcBef>
            </a:pPr>
            <a:r>
              <a:rPr lang="en-AU" sz="1800" dirty="0"/>
              <a:t>Fires initiated from the third-party fitment of isolators and E Stops. – Do you have a strategy to inspect these components regularly internally?</a:t>
            </a:r>
          </a:p>
          <a:p>
            <a:pPr marL="645750" lvl="3" indent="-285750">
              <a:spcBef>
                <a:spcPts val="0"/>
              </a:spcBef>
            </a:pPr>
            <a:r>
              <a:rPr lang="en-AU" sz="1800" dirty="0"/>
              <a:t>Poor workmanship and securing of wiring looms.</a:t>
            </a:r>
          </a:p>
          <a:p>
            <a:pPr marL="285750" indent="-285750">
              <a:spcBef>
                <a:spcPts val="0"/>
              </a:spcBef>
              <a:buFont typeface="Arial" panose="020B0604020202020204" pitchFamily="34" charset="0"/>
              <a:buChar char="•"/>
            </a:pPr>
            <a:endParaRPr lang="en-AU" sz="2000" dirty="0"/>
          </a:p>
          <a:p>
            <a:pPr marL="285750" indent="-285750">
              <a:spcBef>
                <a:spcPts val="0"/>
              </a:spcBef>
              <a:buFont typeface="Arial" panose="020B0604020202020204" pitchFamily="34" charset="0"/>
              <a:buChar char="•"/>
            </a:pPr>
            <a:r>
              <a:rPr lang="en-AU" sz="2000" dirty="0"/>
              <a:t>Dozer and </a:t>
            </a:r>
            <a:r>
              <a:rPr lang="en-AU" sz="2000"/>
              <a:t>truck engine </a:t>
            </a:r>
            <a:r>
              <a:rPr lang="en-AU" sz="2000" dirty="0"/>
              <a:t>o</a:t>
            </a:r>
            <a:r>
              <a:rPr lang="en-AU" sz="2000"/>
              <a:t>il </a:t>
            </a:r>
            <a:r>
              <a:rPr lang="en-AU" sz="2000" dirty="0"/>
              <a:t>fires:-</a:t>
            </a:r>
          </a:p>
          <a:p>
            <a:pPr marL="645750" lvl="3" indent="-285750">
              <a:spcBef>
                <a:spcPts val="0"/>
              </a:spcBef>
            </a:pPr>
            <a:r>
              <a:rPr lang="en-AU" sz="1800" dirty="0"/>
              <a:t>Fire occurring soon after maintenance activities.</a:t>
            </a:r>
          </a:p>
          <a:p>
            <a:pPr marL="645750" lvl="3" indent="-285750">
              <a:spcBef>
                <a:spcPts val="0"/>
              </a:spcBef>
            </a:pPr>
            <a:r>
              <a:rPr lang="en-AU" sz="1800" dirty="0"/>
              <a:t>Poor workmanship or lack of an exit strategy to ensure work completed is of a high standard.</a:t>
            </a:r>
          </a:p>
          <a:p>
            <a:pPr marL="285750" indent="-285750">
              <a:spcBef>
                <a:spcPts val="600"/>
              </a:spcBef>
              <a:spcAft>
                <a:spcPts val="600"/>
              </a:spcAft>
              <a:buFont typeface="Arial" panose="020B0604020202020204" pitchFamily="34" charset="0"/>
              <a:buChar char="•"/>
            </a:pPr>
            <a:endParaRPr lang="en-AU" sz="2000" dirty="0"/>
          </a:p>
          <a:p>
            <a:pPr marL="285750" indent="-285750">
              <a:spcBef>
                <a:spcPts val="600"/>
              </a:spcBef>
              <a:spcAft>
                <a:spcPts val="600"/>
              </a:spcAft>
              <a:buFont typeface="Arial" panose="020B0604020202020204" pitchFamily="34" charset="0"/>
              <a:buChar char="•"/>
            </a:pPr>
            <a:endParaRPr lang="en-AU" sz="2000" dirty="0"/>
          </a:p>
          <a:p>
            <a:pPr marL="285750" indent="-285750">
              <a:spcBef>
                <a:spcPts val="600"/>
              </a:spcBef>
              <a:spcAft>
                <a:spcPts val="600"/>
              </a:spcAft>
              <a:buFont typeface="Arial" panose="020B0604020202020204" pitchFamily="34" charset="0"/>
              <a:buChar char="•"/>
            </a:pPr>
            <a:endParaRPr lang="en-AU" sz="2000" dirty="0"/>
          </a:p>
          <a:p>
            <a:pPr algn="ctr"/>
            <a:endParaRPr lang="en-AU" b="1" dirty="0"/>
          </a:p>
        </p:txBody>
      </p:sp>
      <p:sp>
        <p:nvSpPr>
          <p:cNvPr id="4" name="Footer Placeholder 3">
            <a:extLst>
              <a:ext uri="{FF2B5EF4-FFF2-40B4-BE49-F238E27FC236}">
                <a16:creationId xmlns:a16="http://schemas.microsoft.com/office/drawing/2014/main" id="{668CF9BC-3AB8-6F1E-5752-5064B318AE14}"/>
              </a:ext>
            </a:extLst>
          </p:cNvPr>
          <p:cNvSpPr>
            <a:spLocks noGrp="1"/>
          </p:cNvSpPr>
          <p:nvPr>
            <p:ph type="ftr" sz="quarter" idx="11"/>
          </p:nvPr>
        </p:nvSpPr>
        <p:spPr>
          <a:xfrm>
            <a:off x="468000" y="6516000"/>
            <a:ext cx="3960000" cy="180000"/>
          </a:xfrm>
        </p:spPr>
        <p:txBody>
          <a:bodyPr/>
          <a:lstStyle/>
          <a:p>
            <a:r>
              <a:rPr lang="en-AU" dirty="0"/>
              <a:t>Coal Inspectorate Incident Periodical – May 2024</a:t>
            </a:r>
          </a:p>
        </p:txBody>
      </p:sp>
      <p:sp>
        <p:nvSpPr>
          <p:cNvPr id="5" name="Slide Number Placeholder 4">
            <a:extLst>
              <a:ext uri="{FF2B5EF4-FFF2-40B4-BE49-F238E27FC236}">
                <a16:creationId xmlns:a16="http://schemas.microsoft.com/office/drawing/2014/main" id="{E0711670-2876-2827-4B20-E5DF23C97586}"/>
              </a:ext>
            </a:extLst>
          </p:cNvPr>
          <p:cNvSpPr>
            <a:spLocks noGrp="1"/>
          </p:cNvSpPr>
          <p:nvPr>
            <p:ph type="sldNum" sz="quarter" idx="12"/>
          </p:nvPr>
        </p:nvSpPr>
        <p:spPr>
          <a:xfrm>
            <a:off x="10800000" y="6516000"/>
            <a:ext cx="918000" cy="180000"/>
          </a:xfrm>
        </p:spPr>
        <p:txBody>
          <a:bodyPr/>
          <a:lstStyle/>
          <a:p>
            <a:fld id="{CE81F681-0D87-4952-AA9D-FDB4C9838A02}" type="slidenum">
              <a:rPr lang="en-AU" smtClean="0"/>
              <a:pPr/>
              <a:t>10</a:t>
            </a:fld>
            <a:endParaRPr lang="en-AU" dirty="0"/>
          </a:p>
        </p:txBody>
      </p:sp>
    </p:spTree>
    <p:extLst>
      <p:ext uri="{BB962C8B-B14F-4D97-AF65-F5344CB8AC3E}">
        <p14:creationId xmlns:p14="http://schemas.microsoft.com/office/powerpoint/2010/main" val="781876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68747B-57DA-3388-5981-2D890BDB3999}"/>
              </a:ext>
            </a:extLst>
          </p:cNvPr>
          <p:cNvSpPr>
            <a:spLocks noGrp="1"/>
          </p:cNvSpPr>
          <p:nvPr>
            <p:ph type="ftr" sz="quarter" idx="11"/>
          </p:nvPr>
        </p:nvSpPr>
        <p:spPr>
          <a:xfrm>
            <a:off x="468000" y="6516000"/>
            <a:ext cx="3960000" cy="180000"/>
          </a:xfrm>
        </p:spPr>
        <p:txBody>
          <a:bodyPr/>
          <a:lstStyle/>
          <a:p>
            <a:r>
              <a:rPr lang="en-AU" dirty="0"/>
              <a:t>Presentation title goes here</a:t>
            </a:r>
          </a:p>
        </p:txBody>
      </p:sp>
      <p:sp>
        <p:nvSpPr>
          <p:cNvPr id="4" name="Slide Number Placeholder 3">
            <a:extLst>
              <a:ext uri="{FF2B5EF4-FFF2-40B4-BE49-F238E27FC236}">
                <a16:creationId xmlns:a16="http://schemas.microsoft.com/office/drawing/2014/main" id="{3D7AB92E-F7F5-16CD-B14F-C47B8B47F89C}"/>
              </a:ext>
            </a:extLst>
          </p:cNvPr>
          <p:cNvSpPr>
            <a:spLocks noGrp="1"/>
          </p:cNvSpPr>
          <p:nvPr>
            <p:ph type="sldNum" sz="quarter" idx="12"/>
          </p:nvPr>
        </p:nvSpPr>
        <p:spPr>
          <a:xfrm>
            <a:off x="10800000" y="6516000"/>
            <a:ext cx="918000" cy="180000"/>
          </a:xfrm>
        </p:spPr>
        <p:txBody>
          <a:bodyPr/>
          <a:lstStyle/>
          <a:p>
            <a:fld id="{CE81F681-0D87-4952-AA9D-FDB4C9838A02}" type="slidenum">
              <a:rPr lang="en-AU" smtClean="0"/>
              <a:pPr/>
              <a:t>11</a:t>
            </a:fld>
            <a:endParaRPr lang="en-AU" dirty="0"/>
          </a:p>
        </p:txBody>
      </p:sp>
      <p:sp>
        <p:nvSpPr>
          <p:cNvPr id="9" name="Title 8">
            <a:extLst>
              <a:ext uri="{FF2B5EF4-FFF2-40B4-BE49-F238E27FC236}">
                <a16:creationId xmlns:a16="http://schemas.microsoft.com/office/drawing/2014/main" id="{AA8BD337-2A4C-AA4E-D444-341A28AF612F}"/>
              </a:ext>
            </a:extLst>
          </p:cNvPr>
          <p:cNvSpPr>
            <a:spLocks noGrp="1"/>
          </p:cNvSpPr>
          <p:nvPr>
            <p:ph type="title"/>
          </p:nvPr>
        </p:nvSpPr>
        <p:spPr>
          <a:xfrm>
            <a:off x="468001" y="432000"/>
            <a:ext cx="6480000" cy="1008000"/>
          </a:xfrm>
        </p:spPr>
        <p:txBody>
          <a:bodyPr/>
          <a:lstStyle/>
          <a:p>
            <a:r>
              <a:rPr lang="en-AU" b="1" dirty="0"/>
              <a:t>Equipment fires</a:t>
            </a:r>
            <a:endParaRPr lang="en-AU" dirty="0"/>
          </a:p>
        </p:txBody>
      </p:sp>
      <p:pic>
        <p:nvPicPr>
          <p:cNvPr id="5" name="Picture 4" descr="A graph of fuel source&#10;&#10;Description automatically generated">
            <a:extLst>
              <a:ext uri="{FF2B5EF4-FFF2-40B4-BE49-F238E27FC236}">
                <a16:creationId xmlns:a16="http://schemas.microsoft.com/office/drawing/2014/main" id="{E29664F2-94CB-5C0D-8F37-11D076AB4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00" y="2085975"/>
            <a:ext cx="11250000" cy="4064616"/>
          </a:xfrm>
          <a:prstGeom prst="rect">
            <a:avLst/>
          </a:prstGeom>
        </p:spPr>
      </p:pic>
    </p:spTree>
    <p:extLst>
      <p:ext uri="{BB962C8B-B14F-4D97-AF65-F5344CB8AC3E}">
        <p14:creationId xmlns:p14="http://schemas.microsoft.com/office/powerpoint/2010/main" val="329381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AA0A-1EB6-5021-40C1-8F838777F4BD}"/>
              </a:ext>
            </a:extLst>
          </p:cNvPr>
          <p:cNvSpPr>
            <a:spLocks noGrp="1"/>
          </p:cNvSpPr>
          <p:nvPr>
            <p:ph type="title"/>
          </p:nvPr>
        </p:nvSpPr>
        <p:spPr>
          <a:xfrm>
            <a:off x="468000" y="432000"/>
            <a:ext cx="11199319" cy="891975"/>
          </a:xfrm>
        </p:spPr>
        <p:txBody>
          <a:bodyPr/>
          <a:lstStyle/>
          <a:p>
            <a:r>
              <a:rPr lang="en-AU" b="1" dirty="0"/>
              <a:t>Equipment fires</a:t>
            </a:r>
            <a:endParaRPr lang="en-AU" dirty="0"/>
          </a:p>
        </p:txBody>
      </p:sp>
      <p:sp>
        <p:nvSpPr>
          <p:cNvPr id="3" name="Content Placeholder 2">
            <a:extLst>
              <a:ext uri="{FF2B5EF4-FFF2-40B4-BE49-F238E27FC236}">
                <a16:creationId xmlns:a16="http://schemas.microsoft.com/office/drawing/2014/main" id="{E1E178C7-045C-15F5-4D85-BE79E328529D}"/>
              </a:ext>
            </a:extLst>
          </p:cNvPr>
          <p:cNvSpPr>
            <a:spLocks noGrp="1"/>
          </p:cNvSpPr>
          <p:nvPr>
            <p:ph sz="half" idx="1"/>
          </p:nvPr>
        </p:nvSpPr>
        <p:spPr>
          <a:xfrm>
            <a:off x="468000" y="1323975"/>
            <a:ext cx="11076300" cy="4419600"/>
          </a:xfrm>
        </p:spPr>
        <p:txBody>
          <a:bodyPr/>
          <a:lstStyle/>
          <a:p>
            <a:pPr marL="285750" indent="-285750">
              <a:spcBef>
                <a:spcPts val="0"/>
              </a:spcBef>
              <a:buFont typeface="Arial" panose="020B0604020202020204" pitchFamily="34" charset="0"/>
              <a:buChar char="•"/>
            </a:pPr>
            <a:r>
              <a:rPr lang="en-AU" sz="2000" dirty="0"/>
              <a:t>RSHQ is supporting further initiatives and actions aimed at reducing fires on mobile equipment and fixed plant at your site.</a:t>
            </a:r>
          </a:p>
          <a:p>
            <a:pPr marL="285750" indent="-285750">
              <a:spcBef>
                <a:spcPts val="0"/>
              </a:spcBef>
              <a:buFont typeface="Arial" panose="020B0604020202020204" pitchFamily="34" charset="0"/>
              <a:buChar char="•"/>
            </a:pPr>
            <a:endParaRPr lang="en-AU" sz="2000" dirty="0"/>
          </a:p>
          <a:p>
            <a:pPr marL="285750" indent="-285750">
              <a:spcBef>
                <a:spcPts val="0"/>
              </a:spcBef>
              <a:buFont typeface="Arial" panose="020B0604020202020204" pitchFamily="34" charset="0"/>
              <a:buChar char="•"/>
            </a:pPr>
            <a:r>
              <a:rPr lang="en-AU" sz="2000" dirty="0"/>
              <a:t>Sites must ensure that a robust exit assessment of mobile and fixed plant is integrated and performed after maintenance activities.</a:t>
            </a:r>
          </a:p>
          <a:p>
            <a:pPr marL="285750" indent="-285750">
              <a:spcBef>
                <a:spcPts val="0"/>
              </a:spcBef>
              <a:buFont typeface="Arial" panose="020B0604020202020204" pitchFamily="34" charset="0"/>
              <a:buChar char="•"/>
            </a:pPr>
            <a:endParaRPr lang="en-AU" sz="2000" dirty="0"/>
          </a:p>
          <a:p>
            <a:pPr marL="285750" indent="-285750">
              <a:spcBef>
                <a:spcPts val="0"/>
              </a:spcBef>
              <a:buFont typeface="Arial" panose="020B0604020202020204" pitchFamily="34" charset="0"/>
              <a:buChar char="•"/>
            </a:pPr>
            <a:r>
              <a:rPr lang="en-AU" sz="2000" dirty="0"/>
              <a:t>Sites must ensure that component and hose strategies are aligned to mitigate the risk of not completing scheduled critical hose replacements.</a:t>
            </a:r>
          </a:p>
          <a:p>
            <a:pPr marL="285750" indent="-285750">
              <a:spcBef>
                <a:spcPts val="0"/>
              </a:spcBef>
              <a:buFont typeface="Arial" panose="020B0604020202020204" pitchFamily="34" charset="0"/>
              <a:buChar char="•"/>
            </a:pPr>
            <a:endParaRPr lang="en-AU" sz="2000" dirty="0"/>
          </a:p>
          <a:p>
            <a:pPr marL="285750" indent="-285750">
              <a:spcBef>
                <a:spcPts val="0"/>
              </a:spcBef>
              <a:buFont typeface="Arial" panose="020B0604020202020204" pitchFamily="34" charset="0"/>
              <a:buChar char="•"/>
            </a:pPr>
            <a:r>
              <a:rPr lang="en-AU" sz="2000" dirty="0"/>
              <a:t>Sites must ensure hose replacements and intrusive maintenance tasks are carried out by competent personnel.</a:t>
            </a:r>
          </a:p>
          <a:p>
            <a:pPr marL="285750" indent="-285750">
              <a:spcBef>
                <a:spcPts val="0"/>
              </a:spcBef>
              <a:buFont typeface="Arial" panose="020B0604020202020204" pitchFamily="34" charset="0"/>
              <a:buChar char="•"/>
            </a:pPr>
            <a:endParaRPr lang="en-AU" sz="2000" dirty="0"/>
          </a:p>
          <a:p>
            <a:pPr marL="285750" indent="-285750">
              <a:spcBef>
                <a:spcPts val="0"/>
              </a:spcBef>
              <a:buFont typeface="Arial" panose="020B0604020202020204" pitchFamily="34" charset="0"/>
              <a:buChar char="•"/>
            </a:pPr>
            <a:r>
              <a:rPr lang="en-AU" sz="2000" dirty="0"/>
              <a:t>Sites must ensure hosing is replaced like for like and to the same OEM standard. Competent personnel must only be used for site hose fabrication.</a:t>
            </a:r>
          </a:p>
          <a:p>
            <a:pPr marL="285750" indent="-285750">
              <a:spcBef>
                <a:spcPts val="600"/>
              </a:spcBef>
              <a:spcAft>
                <a:spcPts val="600"/>
              </a:spcAft>
              <a:buFont typeface="Arial" panose="020B0604020202020204" pitchFamily="34" charset="0"/>
              <a:buChar char="•"/>
            </a:pPr>
            <a:endParaRPr lang="en-AU" sz="2000" dirty="0"/>
          </a:p>
          <a:p>
            <a:pPr algn="ctr"/>
            <a:endParaRPr lang="en-AU" b="1" dirty="0"/>
          </a:p>
        </p:txBody>
      </p:sp>
      <p:sp>
        <p:nvSpPr>
          <p:cNvPr id="4" name="Footer Placeholder 3">
            <a:extLst>
              <a:ext uri="{FF2B5EF4-FFF2-40B4-BE49-F238E27FC236}">
                <a16:creationId xmlns:a16="http://schemas.microsoft.com/office/drawing/2014/main" id="{668CF9BC-3AB8-6F1E-5752-5064B318AE14}"/>
              </a:ext>
            </a:extLst>
          </p:cNvPr>
          <p:cNvSpPr>
            <a:spLocks noGrp="1"/>
          </p:cNvSpPr>
          <p:nvPr>
            <p:ph type="ftr" sz="quarter" idx="11"/>
          </p:nvPr>
        </p:nvSpPr>
        <p:spPr>
          <a:xfrm>
            <a:off x="468000" y="6516000"/>
            <a:ext cx="3960000" cy="180000"/>
          </a:xfrm>
        </p:spPr>
        <p:txBody>
          <a:bodyPr/>
          <a:lstStyle/>
          <a:p>
            <a:r>
              <a:rPr lang="en-AU" dirty="0"/>
              <a:t>Coal Inspectorate Incident Periodical – May 2024</a:t>
            </a:r>
          </a:p>
        </p:txBody>
      </p:sp>
      <p:sp>
        <p:nvSpPr>
          <p:cNvPr id="5" name="Slide Number Placeholder 4">
            <a:extLst>
              <a:ext uri="{FF2B5EF4-FFF2-40B4-BE49-F238E27FC236}">
                <a16:creationId xmlns:a16="http://schemas.microsoft.com/office/drawing/2014/main" id="{E0711670-2876-2827-4B20-E5DF23C97586}"/>
              </a:ext>
            </a:extLst>
          </p:cNvPr>
          <p:cNvSpPr>
            <a:spLocks noGrp="1"/>
          </p:cNvSpPr>
          <p:nvPr>
            <p:ph type="sldNum" sz="quarter" idx="12"/>
          </p:nvPr>
        </p:nvSpPr>
        <p:spPr>
          <a:xfrm>
            <a:off x="10800000" y="6516000"/>
            <a:ext cx="918000" cy="180000"/>
          </a:xfrm>
        </p:spPr>
        <p:txBody>
          <a:bodyPr/>
          <a:lstStyle/>
          <a:p>
            <a:fld id="{CE81F681-0D87-4952-AA9D-FDB4C9838A02}" type="slidenum">
              <a:rPr lang="en-AU" smtClean="0"/>
              <a:pPr/>
              <a:t>12</a:t>
            </a:fld>
            <a:endParaRPr lang="en-AU" dirty="0"/>
          </a:p>
        </p:txBody>
      </p:sp>
    </p:spTree>
    <p:extLst>
      <p:ext uri="{BB962C8B-B14F-4D97-AF65-F5344CB8AC3E}">
        <p14:creationId xmlns:p14="http://schemas.microsoft.com/office/powerpoint/2010/main" val="3397196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ction Button: Blank 11">
            <a:hlinkClick r:id="rId2"/>
            <a:extLst>
              <a:ext uri="{FF2B5EF4-FFF2-40B4-BE49-F238E27FC236}">
                <a16:creationId xmlns:a16="http://schemas.microsoft.com/office/drawing/2014/main" id="{885DC93F-4D24-8DDE-262C-5E37C7AB5C41}"/>
              </a:ext>
            </a:extLst>
          </p:cNvPr>
          <p:cNvSpPr/>
          <p:nvPr/>
        </p:nvSpPr>
        <p:spPr>
          <a:xfrm>
            <a:off x="9756007" y="2678462"/>
            <a:ext cx="1657884" cy="577723"/>
          </a:xfrm>
          <a:prstGeom prst="actionButtonBlank">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Periodicals</a:t>
            </a:r>
          </a:p>
        </p:txBody>
      </p:sp>
      <p:sp>
        <p:nvSpPr>
          <p:cNvPr id="13" name="Action Button: Blank 12">
            <a:hlinkClick r:id="rId3"/>
            <a:extLst>
              <a:ext uri="{FF2B5EF4-FFF2-40B4-BE49-F238E27FC236}">
                <a16:creationId xmlns:a16="http://schemas.microsoft.com/office/drawing/2014/main" id="{0091208E-F3AB-8945-528A-3ADA9B0546C1}"/>
              </a:ext>
            </a:extLst>
          </p:cNvPr>
          <p:cNvSpPr/>
          <p:nvPr/>
        </p:nvSpPr>
        <p:spPr>
          <a:xfrm>
            <a:off x="9756007" y="3319730"/>
            <a:ext cx="1657884" cy="577723"/>
          </a:xfrm>
          <a:prstGeom prst="actionButtonBlank">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i="1" dirty="0">
                <a:solidFill>
                  <a:schemeClr val="tx1"/>
                </a:solidFill>
              </a:rPr>
              <a:t>Coal Mining Safety and Health Act 1999</a:t>
            </a:r>
          </a:p>
        </p:txBody>
      </p:sp>
      <p:sp>
        <p:nvSpPr>
          <p:cNvPr id="14" name="Action Button: Blank 13">
            <a:hlinkClick r:id="rId4"/>
            <a:extLst>
              <a:ext uri="{FF2B5EF4-FFF2-40B4-BE49-F238E27FC236}">
                <a16:creationId xmlns:a16="http://schemas.microsoft.com/office/drawing/2014/main" id="{3A082E4A-6702-7591-22D1-25C9C44303D8}"/>
              </a:ext>
            </a:extLst>
          </p:cNvPr>
          <p:cNvSpPr/>
          <p:nvPr/>
        </p:nvSpPr>
        <p:spPr>
          <a:xfrm>
            <a:off x="9756009" y="2055783"/>
            <a:ext cx="1657884" cy="562059"/>
          </a:xfrm>
          <a:prstGeom prst="actionButtonBlank">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RSHQ Consultation</a:t>
            </a:r>
          </a:p>
        </p:txBody>
      </p:sp>
      <p:sp>
        <p:nvSpPr>
          <p:cNvPr id="16" name="Action Button: Blank 15">
            <a:hlinkClick r:id="rId5"/>
            <a:extLst>
              <a:ext uri="{FF2B5EF4-FFF2-40B4-BE49-F238E27FC236}">
                <a16:creationId xmlns:a16="http://schemas.microsoft.com/office/drawing/2014/main" id="{D347B328-61FA-CE5A-17D4-2EF675152858}"/>
              </a:ext>
            </a:extLst>
          </p:cNvPr>
          <p:cNvSpPr/>
          <p:nvPr/>
        </p:nvSpPr>
        <p:spPr>
          <a:xfrm>
            <a:off x="9756007" y="3960998"/>
            <a:ext cx="1657884" cy="562059"/>
          </a:xfrm>
          <a:prstGeom prst="actionButtonBlank">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QMI Forums</a:t>
            </a:r>
          </a:p>
        </p:txBody>
      </p:sp>
      <p:sp>
        <p:nvSpPr>
          <p:cNvPr id="9" name="Content Placeholder 4">
            <a:hlinkClick r:id="rId6"/>
            <a:extLst>
              <a:ext uri="{FF2B5EF4-FFF2-40B4-BE49-F238E27FC236}">
                <a16:creationId xmlns:a16="http://schemas.microsoft.com/office/drawing/2014/main" id="{6E448F7C-A2B2-1B3F-73E1-4844FF5C1431}"/>
              </a:ext>
            </a:extLst>
          </p:cNvPr>
          <p:cNvSpPr txBox="1">
            <a:spLocks/>
          </p:cNvSpPr>
          <p:nvPr/>
        </p:nvSpPr>
        <p:spPr>
          <a:xfrm>
            <a:off x="8025816" y="2053338"/>
            <a:ext cx="1657885" cy="562059"/>
          </a:xfrm>
          <a:prstGeom prst="rect">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a:t>Board of Examiners</a:t>
            </a:r>
            <a:endParaRPr lang="en-AU" dirty="0"/>
          </a:p>
        </p:txBody>
      </p:sp>
      <p:sp>
        <p:nvSpPr>
          <p:cNvPr id="3" name="Content Placeholder 4">
            <a:hlinkClick r:id="rId7"/>
            <a:extLst>
              <a:ext uri="{FF2B5EF4-FFF2-40B4-BE49-F238E27FC236}">
                <a16:creationId xmlns:a16="http://schemas.microsoft.com/office/drawing/2014/main" id="{C62D6A0A-BF83-D9F7-D891-0579281F9E52}"/>
              </a:ext>
            </a:extLst>
          </p:cNvPr>
          <p:cNvSpPr txBox="1">
            <a:spLocks/>
          </p:cNvSpPr>
          <p:nvPr/>
        </p:nvSpPr>
        <p:spPr>
          <a:xfrm>
            <a:off x="8025815" y="2686369"/>
            <a:ext cx="1657885" cy="558082"/>
          </a:xfrm>
          <a:prstGeom prst="rect">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sz="1200" dirty="0"/>
              <a:t>FREE Registration for the PCS Scheme</a:t>
            </a:r>
          </a:p>
        </p:txBody>
      </p:sp>
      <p:sp>
        <p:nvSpPr>
          <p:cNvPr id="7" name="Content Placeholder 4">
            <a:hlinkClick r:id="rId8"/>
            <a:extLst>
              <a:ext uri="{FF2B5EF4-FFF2-40B4-BE49-F238E27FC236}">
                <a16:creationId xmlns:a16="http://schemas.microsoft.com/office/drawing/2014/main" id="{AFBD7FBF-0BB6-8E91-475F-DDF71DA609B3}"/>
              </a:ext>
            </a:extLst>
          </p:cNvPr>
          <p:cNvSpPr txBox="1">
            <a:spLocks/>
          </p:cNvSpPr>
          <p:nvPr/>
        </p:nvSpPr>
        <p:spPr>
          <a:xfrm>
            <a:off x="8025815" y="3323227"/>
            <a:ext cx="1657885" cy="558082"/>
          </a:xfrm>
          <a:prstGeom prst="rect">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dirty="0"/>
              <a:t>Mining Hazards Database</a:t>
            </a:r>
          </a:p>
        </p:txBody>
      </p:sp>
      <p:sp>
        <p:nvSpPr>
          <p:cNvPr id="15" name="Action Button: Blank 14">
            <a:hlinkClick r:id="rId9"/>
            <a:extLst>
              <a:ext uri="{FF2B5EF4-FFF2-40B4-BE49-F238E27FC236}">
                <a16:creationId xmlns:a16="http://schemas.microsoft.com/office/drawing/2014/main" id="{E8D20AD9-B242-575D-7502-F3AAAD8FA36E}"/>
              </a:ext>
            </a:extLst>
          </p:cNvPr>
          <p:cNvSpPr/>
          <p:nvPr/>
        </p:nvSpPr>
        <p:spPr>
          <a:xfrm>
            <a:off x="8025815" y="3964179"/>
            <a:ext cx="1657884" cy="562059"/>
          </a:xfrm>
          <a:prstGeom prst="actionButtonBlank">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Recognised Standards</a:t>
            </a:r>
          </a:p>
        </p:txBody>
      </p:sp>
      <p:sp>
        <p:nvSpPr>
          <p:cNvPr id="18" name="Action Button: Blank 17">
            <a:hlinkClick r:id="rId10"/>
            <a:extLst>
              <a:ext uri="{FF2B5EF4-FFF2-40B4-BE49-F238E27FC236}">
                <a16:creationId xmlns:a16="http://schemas.microsoft.com/office/drawing/2014/main" id="{F844780A-8FD0-947A-188F-92CF34CA6D4D}"/>
              </a:ext>
            </a:extLst>
          </p:cNvPr>
          <p:cNvSpPr/>
          <p:nvPr/>
        </p:nvSpPr>
        <p:spPr>
          <a:xfrm>
            <a:off x="2987996" y="5225883"/>
            <a:ext cx="2124805" cy="761867"/>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Safety Bulletin 219</a:t>
            </a:r>
          </a:p>
          <a:p>
            <a:pPr algn="ctr"/>
            <a:r>
              <a:rPr lang="en-AU" sz="1100" dirty="0"/>
              <a:t>Tow hitch failures</a:t>
            </a:r>
          </a:p>
          <a:p>
            <a:pPr algn="ctr">
              <a:spcBef>
                <a:spcPts val="0"/>
              </a:spcBef>
            </a:pPr>
            <a:endParaRPr lang="en-AU" sz="1100" dirty="0"/>
          </a:p>
        </p:txBody>
      </p:sp>
      <p:sp>
        <p:nvSpPr>
          <p:cNvPr id="19" name="Action Button: Blank 18">
            <a:hlinkClick r:id="rId11"/>
            <a:extLst>
              <a:ext uri="{FF2B5EF4-FFF2-40B4-BE49-F238E27FC236}">
                <a16:creationId xmlns:a16="http://schemas.microsoft.com/office/drawing/2014/main" id="{031C2935-0F3E-0965-3CE3-9D640093F213}"/>
              </a:ext>
            </a:extLst>
          </p:cNvPr>
          <p:cNvSpPr/>
          <p:nvPr/>
        </p:nvSpPr>
        <p:spPr>
          <a:xfrm>
            <a:off x="756057" y="5232348"/>
            <a:ext cx="2124805" cy="761867"/>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Safety Bulletin 220</a:t>
            </a:r>
          </a:p>
          <a:p>
            <a:pPr algn="ctr"/>
            <a:r>
              <a:rPr lang="en-AU" sz="1100" dirty="0"/>
              <a:t>Continuous miner cutter head stop-pin ejects hits CMW</a:t>
            </a:r>
            <a:endParaRPr lang="en-AU" sz="1400" dirty="0"/>
          </a:p>
        </p:txBody>
      </p:sp>
      <p:sp>
        <p:nvSpPr>
          <p:cNvPr id="8" name="Action Button: Blank 7">
            <a:hlinkClick r:id="rId12"/>
            <a:extLst>
              <a:ext uri="{FF2B5EF4-FFF2-40B4-BE49-F238E27FC236}">
                <a16:creationId xmlns:a16="http://schemas.microsoft.com/office/drawing/2014/main" id="{520038CC-1A6B-E6AB-3A96-3B613FD0759F}"/>
              </a:ext>
            </a:extLst>
          </p:cNvPr>
          <p:cNvSpPr/>
          <p:nvPr/>
        </p:nvSpPr>
        <p:spPr>
          <a:xfrm>
            <a:off x="5219935" y="5232349"/>
            <a:ext cx="2124805" cy="761867"/>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Safety Bulletin 218</a:t>
            </a:r>
          </a:p>
          <a:p>
            <a:pPr algn="ctr"/>
            <a:r>
              <a:rPr lang="en-AU" sz="1100" dirty="0"/>
              <a:t>Pick &amp; Carry Crane Incident</a:t>
            </a:r>
          </a:p>
          <a:p>
            <a:pPr algn="ctr">
              <a:spcBef>
                <a:spcPts val="0"/>
              </a:spcBef>
            </a:pPr>
            <a:r>
              <a:rPr lang="en-AU" sz="1100" dirty="0"/>
              <a:t>Animation Video</a:t>
            </a:r>
          </a:p>
        </p:txBody>
      </p:sp>
      <p:sp>
        <p:nvSpPr>
          <p:cNvPr id="25" name="Content Placeholder 4">
            <a:extLst>
              <a:ext uri="{FF2B5EF4-FFF2-40B4-BE49-F238E27FC236}">
                <a16:creationId xmlns:a16="http://schemas.microsoft.com/office/drawing/2014/main" id="{6CE3A4B8-2405-A026-C466-087EDC3F8404}"/>
              </a:ext>
            </a:extLst>
          </p:cNvPr>
          <p:cNvSpPr txBox="1">
            <a:spLocks/>
          </p:cNvSpPr>
          <p:nvPr/>
        </p:nvSpPr>
        <p:spPr>
          <a:xfrm>
            <a:off x="2461762" y="2057228"/>
            <a:ext cx="2014425" cy="3331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lnSpc>
                <a:spcPct val="100000"/>
              </a:lnSpc>
              <a:spcBef>
                <a:spcPct val="0"/>
              </a:spcBef>
              <a:buFont typeface="Arial" panose="020B0604020202020204" pitchFamily="34" charset="0"/>
              <a:buNone/>
              <a:defRPr/>
            </a:pPr>
            <a:r>
              <a:rPr lang="en-AU" sz="1400" b="1" dirty="0">
                <a:solidFill>
                  <a:srgbClr val="526A81"/>
                </a:solidFill>
              </a:rPr>
              <a:t>COMMUNICATIONS</a:t>
            </a:r>
            <a:endParaRPr lang="en-AU" sz="1600" dirty="0">
              <a:solidFill>
                <a:srgbClr val="526A81"/>
              </a:solidFill>
            </a:endParaRPr>
          </a:p>
        </p:txBody>
      </p:sp>
      <p:sp>
        <p:nvSpPr>
          <p:cNvPr id="26" name="Content Placeholder 4">
            <a:extLst>
              <a:ext uri="{FF2B5EF4-FFF2-40B4-BE49-F238E27FC236}">
                <a16:creationId xmlns:a16="http://schemas.microsoft.com/office/drawing/2014/main" id="{7BD54E52-A351-101F-6041-520A54B42DEF}"/>
              </a:ext>
            </a:extLst>
          </p:cNvPr>
          <p:cNvSpPr txBox="1">
            <a:spLocks/>
          </p:cNvSpPr>
          <p:nvPr/>
        </p:nvSpPr>
        <p:spPr>
          <a:xfrm>
            <a:off x="8854757" y="1807645"/>
            <a:ext cx="1657884" cy="3018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hangingPunct="0">
              <a:lnSpc>
                <a:spcPct val="100000"/>
              </a:lnSpc>
              <a:spcBef>
                <a:spcPct val="0"/>
              </a:spcBef>
              <a:buFont typeface="Arial" panose="020B0604020202020204" pitchFamily="34" charset="0"/>
              <a:buNone/>
              <a:defRPr/>
            </a:pPr>
            <a:r>
              <a:rPr lang="en-AU" sz="1400" b="1" dirty="0">
                <a:solidFill>
                  <a:schemeClr val="bg1"/>
                </a:solidFill>
              </a:rPr>
              <a:t>QUICK LINKS</a:t>
            </a:r>
          </a:p>
        </p:txBody>
      </p:sp>
      <p:sp>
        <p:nvSpPr>
          <p:cNvPr id="20" name="Content Placeholder 4">
            <a:hlinkClick r:id="rId13"/>
            <a:extLst>
              <a:ext uri="{FF2B5EF4-FFF2-40B4-BE49-F238E27FC236}">
                <a16:creationId xmlns:a16="http://schemas.microsoft.com/office/drawing/2014/main" id="{CE683C64-5CA6-2E1F-F404-88627CE1A8AC}"/>
              </a:ext>
            </a:extLst>
          </p:cNvPr>
          <p:cNvSpPr txBox="1">
            <a:spLocks/>
          </p:cNvSpPr>
          <p:nvPr/>
        </p:nvSpPr>
        <p:spPr>
          <a:xfrm>
            <a:off x="962613" y="2361963"/>
            <a:ext cx="2321271" cy="777804"/>
          </a:xfrm>
          <a:prstGeom prst="rect">
            <a:avLst/>
          </a:prstGeom>
          <a:solidFill>
            <a:srgbClr val="C266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0" hangingPunct="0">
              <a:lnSpc>
                <a:spcPct val="100000"/>
              </a:lnSpc>
              <a:spcBef>
                <a:spcPct val="0"/>
              </a:spcBef>
              <a:defRPr/>
            </a:pPr>
            <a:r>
              <a:rPr lang="en-AU" sz="1600" dirty="0"/>
              <a:t>Industry Notification</a:t>
            </a:r>
          </a:p>
          <a:p>
            <a:pPr eaLnBrk="0" hangingPunct="0">
              <a:lnSpc>
                <a:spcPct val="100000"/>
              </a:lnSpc>
              <a:spcBef>
                <a:spcPct val="0"/>
              </a:spcBef>
              <a:defRPr/>
            </a:pPr>
            <a:r>
              <a:rPr lang="en-AU" sz="1600" dirty="0"/>
              <a:t>Counterfeit product</a:t>
            </a:r>
            <a:endParaRPr lang="en-AU" sz="1600" b="1" dirty="0">
              <a:solidFill>
                <a:schemeClr val="tx1"/>
              </a:solidFill>
            </a:endParaRPr>
          </a:p>
        </p:txBody>
      </p:sp>
      <p:sp>
        <p:nvSpPr>
          <p:cNvPr id="21" name="Content Placeholder 4">
            <a:hlinkClick r:id="rId14"/>
            <a:extLst>
              <a:ext uri="{FF2B5EF4-FFF2-40B4-BE49-F238E27FC236}">
                <a16:creationId xmlns:a16="http://schemas.microsoft.com/office/drawing/2014/main" id="{BAB4AAEF-D9A2-0BF0-1222-1A9237DF9BAE}"/>
              </a:ext>
            </a:extLst>
          </p:cNvPr>
          <p:cNvSpPr txBox="1">
            <a:spLocks/>
          </p:cNvSpPr>
          <p:nvPr/>
        </p:nvSpPr>
        <p:spPr>
          <a:xfrm>
            <a:off x="3598239" y="2361963"/>
            <a:ext cx="2321271" cy="777804"/>
          </a:xfrm>
          <a:prstGeom prst="rect">
            <a:avLst/>
          </a:prstGeom>
          <a:solidFill>
            <a:srgbClr val="C266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eaLnBrk="0" hangingPunct="0">
              <a:spcBef>
                <a:spcPct val="0"/>
              </a:spcBef>
              <a:defRPr sz="18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sz="1600" dirty="0"/>
              <a:t>Review of 2023 exposure data</a:t>
            </a:r>
          </a:p>
        </p:txBody>
      </p:sp>
      <p:sp>
        <p:nvSpPr>
          <p:cNvPr id="22" name="Content Placeholder 4">
            <a:hlinkClick r:id="rId15"/>
            <a:extLst>
              <a:ext uri="{FF2B5EF4-FFF2-40B4-BE49-F238E27FC236}">
                <a16:creationId xmlns:a16="http://schemas.microsoft.com/office/drawing/2014/main" id="{8DCE218C-95BA-C901-D9C9-873BE0D7A9DA}"/>
              </a:ext>
            </a:extLst>
          </p:cNvPr>
          <p:cNvSpPr txBox="1">
            <a:spLocks/>
          </p:cNvSpPr>
          <p:nvPr/>
        </p:nvSpPr>
        <p:spPr>
          <a:xfrm>
            <a:off x="962613" y="3410474"/>
            <a:ext cx="2321271" cy="761867"/>
          </a:xfrm>
          <a:prstGeom prst="rect">
            <a:avLst/>
          </a:prstGeom>
          <a:solidFill>
            <a:srgbClr val="C266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eaLnBrk="0" hangingPunct="0">
              <a:spcBef>
                <a:spcPct val="0"/>
              </a:spcBef>
              <a:defRPr sz="18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sz="1600" dirty="0"/>
              <a:t>DPM Forum</a:t>
            </a:r>
          </a:p>
          <a:p>
            <a:r>
              <a:rPr lang="en-AU" sz="1600" dirty="0"/>
              <a:t>12 June 2024</a:t>
            </a:r>
          </a:p>
        </p:txBody>
      </p:sp>
      <p:sp>
        <p:nvSpPr>
          <p:cNvPr id="23" name="Content Placeholder 4">
            <a:hlinkClick r:id="rId16"/>
            <a:extLst>
              <a:ext uri="{FF2B5EF4-FFF2-40B4-BE49-F238E27FC236}">
                <a16:creationId xmlns:a16="http://schemas.microsoft.com/office/drawing/2014/main" id="{5338612D-BF52-684F-3151-EBC748537855}"/>
              </a:ext>
            </a:extLst>
          </p:cNvPr>
          <p:cNvSpPr txBox="1">
            <a:spLocks/>
          </p:cNvSpPr>
          <p:nvPr/>
        </p:nvSpPr>
        <p:spPr>
          <a:xfrm>
            <a:off x="3598239" y="3411099"/>
            <a:ext cx="2330234" cy="761242"/>
          </a:xfrm>
          <a:prstGeom prst="rect">
            <a:avLst/>
          </a:prstGeom>
          <a:solidFill>
            <a:srgbClr val="C266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eaLnBrk="0" hangingPunct="0">
              <a:spcBef>
                <a:spcPct val="0"/>
              </a:spcBef>
              <a:defRPr sz="18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sz="1600" dirty="0"/>
              <a:t>MEM Forums</a:t>
            </a:r>
          </a:p>
          <a:p>
            <a:r>
              <a:rPr lang="en-AU" sz="1600" dirty="0"/>
              <a:t>May + June 2024</a:t>
            </a:r>
          </a:p>
        </p:txBody>
      </p:sp>
      <p:sp>
        <p:nvSpPr>
          <p:cNvPr id="4" name="Action Button: Blank 3">
            <a:hlinkClick r:id="rId17"/>
            <a:extLst>
              <a:ext uri="{FF2B5EF4-FFF2-40B4-BE49-F238E27FC236}">
                <a16:creationId xmlns:a16="http://schemas.microsoft.com/office/drawing/2014/main" id="{44D4A642-CD3A-5CDC-F37B-47C951E86CE7}"/>
              </a:ext>
            </a:extLst>
          </p:cNvPr>
          <p:cNvSpPr/>
          <p:nvPr/>
        </p:nvSpPr>
        <p:spPr>
          <a:xfrm>
            <a:off x="7451874" y="5220708"/>
            <a:ext cx="2124806" cy="761867"/>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Safety Alert 446</a:t>
            </a:r>
          </a:p>
          <a:p>
            <a:pPr algn="ctr"/>
            <a:r>
              <a:rPr lang="en-AU" sz="1100" dirty="0"/>
              <a:t>Electric shock from accessing a high voltage enclosure</a:t>
            </a:r>
          </a:p>
        </p:txBody>
      </p:sp>
      <p:sp>
        <p:nvSpPr>
          <p:cNvPr id="10" name="Content Placeholder 4">
            <a:extLst>
              <a:ext uri="{FF2B5EF4-FFF2-40B4-BE49-F238E27FC236}">
                <a16:creationId xmlns:a16="http://schemas.microsoft.com/office/drawing/2014/main" id="{F5005EEA-3820-CA9A-7B89-19E4916B989E}"/>
              </a:ext>
            </a:extLst>
          </p:cNvPr>
          <p:cNvSpPr txBox="1">
            <a:spLocks/>
          </p:cNvSpPr>
          <p:nvPr/>
        </p:nvSpPr>
        <p:spPr>
          <a:xfrm>
            <a:off x="756056" y="4927546"/>
            <a:ext cx="2825344" cy="3331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lnSpc>
                <a:spcPct val="100000"/>
              </a:lnSpc>
              <a:spcBef>
                <a:spcPct val="0"/>
              </a:spcBef>
              <a:buFont typeface="Arial" panose="020B0604020202020204" pitchFamily="34" charset="0"/>
              <a:buNone/>
              <a:defRPr/>
            </a:pPr>
            <a:r>
              <a:rPr lang="en-AU" sz="1400" b="1" dirty="0">
                <a:solidFill>
                  <a:srgbClr val="526A81"/>
                </a:solidFill>
              </a:rPr>
              <a:t>RECENT SAFETY NOTICES</a:t>
            </a:r>
            <a:endParaRPr lang="en-AU" sz="1600" dirty="0">
              <a:solidFill>
                <a:srgbClr val="526A81"/>
              </a:solidFill>
            </a:endParaRPr>
          </a:p>
        </p:txBody>
      </p:sp>
      <p:sp>
        <p:nvSpPr>
          <p:cNvPr id="29" name="Title 28">
            <a:extLst>
              <a:ext uri="{FF2B5EF4-FFF2-40B4-BE49-F238E27FC236}">
                <a16:creationId xmlns:a16="http://schemas.microsoft.com/office/drawing/2014/main" id="{00556804-2985-E1E5-14AF-340A5991B0C5}"/>
              </a:ext>
            </a:extLst>
          </p:cNvPr>
          <p:cNvSpPr>
            <a:spLocks noGrp="1"/>
          </p:cNvSpPr>
          <p:nvPr>
            <p:ph type="title"/>
          </p:nvPr>
        </p:nvSpPr>
        <p:spPr>
          <a:xfrm>
            <a:off x="468000" y="432000"/>
            <a:ext cx="3770625" cy="761867"/>
          </a:xfrm>
        </p:spPr>
        <p:txBody>
          <a:bodyPr/>
          <a:lstStyle/>
          <a:p>
            <a:r>
              <a:rPr lang="en-AU" b="1" dirty="0"/>
              <a:t>NOTICE BOARD</a:t>
            </a:r>
          </a:p>
        </p:txBody>
      </p:sp>
    </p:spTree>
    <p:extLst>
      <p:ext uri="{BB962C8B-B14F-4D97-AF65-F5344CB8AC3E}">
        <p14:creationId xmlns:p14="http://schemas.microsoft.com/office/powerpoint/2010/main" val="4183585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erson and person wearing hard hats and yellow jackets&#10;&#10;Description automatically generated">
            <a:extLst>
              <a:ext uri="{FF2B5EF4-FFF2-40B4-BE49-F238E27FC236}">
                <a16:creationId xmlns:a16="http://schemas.microsoft.com/office/drawing/2014/main" id="{748F798B-DE88-85BE-9E71-51C94AA4204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23" b="23"/>
          <a:stretch/>
        </p:blipFill>
        <p:spPr>
          <a:xfrm>
            <a:off x="0" y="0"/>
            <a:ext cx="12191666" cy="5160714"/>
          </a:xfrm>
        </p:spPr>
      </p:pic>
      <p:sp>
        <p:nvSpPr>
          <p:cNvPr id="6" name="Text Placeholder 5">
            <a:extLst>
              <a:ext uri="{FF2B5EF4-FFF2-40B4-BE49-F238E27FC236}">
                <a16:creationId xmlns:a16="http://schemas.microsoft.com/office/drawing/2014/main" id="{B94E0E79-9B66-66EA-3022-C5FC139CF35A}"/>
              </a:ext>
            </a:extLst>
          </p:cNvPr>
          <p:cNvSpPr>
            <a:spLocks noGrp="1"/>
          </p:cNvSpPr>
          <p:nvPr>
            <p:ph type="body" sz="quarter" idx="11"/>
          </p:nvPr>
        </p:nvSpPr>
        <p:spPr>
          <a:xfrm>
            <a:off x="8118000" y="6048000"/>
            <a:ext cx="3600000" cy="360000"/>
          </a:xfrm>
        </p:spPr>
        <p:txBody>
          <a:bodyPr/>
          <a:lstStyle/>
          <a:p>
            <a:r>
              <a:rPr lang="en-AU" dirty="0"/>
              <a:t>www.rshq.qld.gov.au</a:t>
            </a:r>
          </a:p>
        </p:txBody>
      </p:sp>
      <p:sp>
        <p:nvSpPr>
          <p:cNvPr id="2" name="Content Placeholder 4">
            <a:extLst>
              <a:ext uri="{FF2B5EF4-FFF2-40B4-BE49-F238E27FC236}">
                <a16:creationId xmlns:a16="http://schemas.microsoft.com/office/drawing/2014/main" id="{AF597725-7BF2-A38E-6E43-8232BC09B54D}"/>
              </a:ext>
            </a:extLst>
          </p:cNvPr>
          <p:cNvSpPr txBox="1">
            <a:spLocks/>
          </p:cNvSpPr>
          <p:nvPr/>
        </p:nvSpPr>
        <p:spPr>
          <a:xfrm>
            <a:off x="7000875" y="4680432"/>
            <a:ext cx="4717125" cy="923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hangingPunct="0">
              <a:lnSpc>
                <a:spcPct val="100000"/>
              </a:lnSpc>
              <a:spcBef>
                <a:spcPct val="0"/>
              </a:spcBef>
              <a:buFont typeface="Arial" panose="020B0604020202020204" pitchFamily="34" charset="0"/>
              <a:buNone/>
              <a:defRPr/>
            </a:pPr>
            <a:r>
              <a:rPr lang="en-AU" sz="1600" b="1" dirty="0">
                <a:solidFill>
                  <a:srgbClr val="1B4756"/>
                </a:solidFill>
              </a:rPr>
              <a:t>To subscribe to communications from the Queensland Mines Inspectorate please email</a:t>
            </a:r>
          </a:p>
          <a:p>
            <a:pPr marL="0" indent="0" algn="ctr" eaLnBrk="0" hangingPunct="0">
              <a:lnSpc>
                <a:spcPct val="100000"/>
              </a:lnSpc>
              <a:spcBef>
                <a:spcPct val="0"/>
              </a:spcBef>
              <a:buFont typeface="Arial" panose="020B0604020202020204" pitchFamily="34" charset="0"/>
              <a:buNone/>
              <a:defRPr/>
            </a:pPr>
            <a:r>
              <a:rPr lang="en-AU" sz="1600" b="1" dirty="0">
                <a:solidFill>
                  <a:srgbClr val="0070C0"/>
                </a:solidFill>
                <a:hlinkClick r:id="rId3">
                  <a:extLst>
                    <a:ext uri="{A12FA001-AC4F-418D-AE19-62706E023703}">
                      <ahyp:hlinkClr xmlns:ahyp="http://schemas.microsoft.com/office/drawing/2018/hyperlinkcolor" val="tx"/>
                    </a:ext>
                  </a:extLst>
                </a:hlinkClick>
              </a:rPr>
              <a:t>QldMinesInspectorate@rshq.qld.gov.au</a:t>
            </a:r>
            <a:r>
              <a:rPr lang="en-AU" sz="1600" b="1" dirty="0">
                <a:solidFill>
                  <a:srgbClr val="0070C0"/>
                </a:solidFill>
              </a:rPr>
              <a:t>  </a:t>
            </a:r>
          </a:p>
        </p:txBody>
      </p:sp>
    </p:spTree>
    <p:extLst>
      <p:ext uri="{BB962C8B-B14F-4D97-AF65-F5344CB8AC3E}">
        <p14:creationId xmlns:p14="http://schemas.microsoft.com/office/powerpoint/2010/main" val="223480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3CD6-389A-F004-E737-1C54CAEB7B0F}"/>
              </a:ext>
            </a:extLst>
          </p:cNvPr>
          <p:cNvSpPr>
            <a:spLocks noGrp="1"/>
          </p:cNvSpPr>
          <p:nvPr>
            <p:ph type="title"/>
          </p:nvPr>
        </p:nvSpPr>
        <p:spPr>
          <a:xfrm>
            <a:off x="468000" y="432000"/>
            <a:ext cx="11199319" cy="1008000"/>
          </a:xfrm>
        </p:spPr>
        <p:txBody>
          <a:bodyPr/>
          <a:lstStyle/>
          <a:p>
            <a:r>
              <a:rPr lang="en-AU" b="1" dirty="0"/>
              <a:t>Risk Control Effectiveness</a:t>
            </a:r>
            <a:endParaRPr lang="en-AU" dirty="0"/>
          </a:p>
        </p:txBody>
      </p:sp>
      <p:sp>
        <p:nvSpPr>
          <p:cNvPr id="3" name="Content Placeholder 2">
            <a:extLst>
              <a:ext uri="{FF2B5EF4-FFF2-40B4-BE49-F238E27FC236}">
                <a16:creationId xmlns:a16="http://schemas.microsoft.com/office/drawing/2014/main" id="{12C96633-07BC-0FBF-AC7F-EE9612334BB6}"/>
              </a:ext>
            </a:extLst>
          </p:cNvPr>
          <p:cNvSpPr>
            <a:spLocks noGrp="1"/>
          </p:cNvSpPr>
          <p:nvPr>
            <p:ph sz="half" idx="1"/>
          </p:nvPr>
        </p:nvSpPr>
        <p:spPr>
          <a:xfrm>
            <a:off x="468000" y="1323975"/>
            <a:ext cx="11250000" cy="4543426"/>
          </a:xfrm>
        </p:spPr>
        <p:txBody>
          <a:bodyPr/>
          <a:lstStyle/>
          <a:p>
            <a:pPr lvl="1">
              <a:spcBef>
                <a:spcPts val="0"/>
              </a:spcBef>
            </a:pPr>
            <a:r>
              <a:rPr lang="en-AU" sz="1600" b="0" dirty="0"/>
              <a:t>This month’s periodical looks at four reported HPIs:</a:t>
            </a:r>
          </a:p>
          <a:p>
            <a:pPr marL="809625" indent="-228600">
              <a:spcBef>
                <a:spcPts val="0"/>
              </a:spcBef>
              <a:buFont typeface="+mj-lt"/>
              <a:buAutoNum type="arabicPeriod"/>
            </a:pPr>
            <a:r>
              <a:rPr lang="en-AU" sz="1600" dirty="0"/>
              <a:t>Pick &amp; carry cranes roll over whilst unloading pipework.</a:t>
            </a:r>
          </a:p>
          <a:p>
            <a:pPr marL="809625" indent="-228600">
              <a:spcBef>
                <a:spcPts val="0"/>
              </a:spcBef>
              <a:buFont typeface="+mj-lt"/>
              <a:buAutoNum type="arabicPeriod"/>
            </a:pPr>
            <a:r>
              <a:rPr lang="en-AU" sz="1600" dirty="0"/>
              <a:t>Jack locking system failure.</a:t>
            </a:r>
          </a:p>
          <a:p>
            <a:pPr marL="809625" indent="-228600">
              <a:spcBef>
                <a:spcPts val="0"/>
              </a:spcBef>
              <a:buFont typeface="+mj-lt"/>
              <a:buAutoNum type="arabicPeriod"/>
            </a:pPr>
            <a:r>
              <a:rPr lang="en-AU" sz="1600" dirty="0"/>
              <a:t>Rotating dragline contacts coal mine worker.</a:t>
            </a:r>
          </a:p>
          <a:p>
            <a:pPr marL="809625" indent="-228600">
              <a:spcBef>
                <a:spcPts val="0"/>
              </a:spcBef>
              <a:buFont typeface="+mj-lt"/>
              <a:buAutoNum type="arabicPeriod"/>
            </a:pPr>
            <a:r>
              <a:rPr lang="en-AU" sz="1600" dirty="0"/>
              <a:t>Equipment fires.</a:t>
            </a:r>
          </a:p>
          <a:p>
            <a:pPr marL="809625" indent="-228600">
              <a:spcBef>
                <a:spcPts val="0"/>
              </a:spcBef>
              <a:buFont typeface="+mj-lt"/>
              <a:buAutoNum type="arabicPeriod"/>
            </a:pPr>
            <a:endParaRPr lang="en-AU" sz="1600" dirty="0"/>
          </a:p>
          <a:p>
            <a:pPr>
              <a:spcBef>
                <a:spcPts val="0"/>
              </a:spcBef>
            </a:pPr>
            <a:r>
              <a:rPr lang="en-AU" sz="1600" dirty="0"/>
              <a:t>These types of HPIs are reported regularly suggesting that accident investigations are not finding the effective risk controls to prevent incidents from happening again.</a:t>
            </a:r>
          </a:p>
          <a:p>
            <a:pPr algn="ctr">
              <a:spcBef>
                <a:spcPts val="0"/>
              </a:spcBef>
            </a:pPr>
            <a:endParaRPr lang="en-AU" sz="1600" b="1" dirty="0"/>
          </a:p>
          <a:p>
            <a:pPr algn="ctr">
              <a:spcBef>
                <a:spcPts val="0"/>
              </a:spcBef>
            </a:pPr>
            <a:endParaRPr lang="en-AU" sz="1600" b="1" dirty="0"/>
          </a:p>
          <a:p>
            <a:pPr algn="ctr">
              <a:spcBef>
                <a:spcPts val="0"/>
              </a:spcBef>
            </a:pPr>
            <a:r>
              <a:rPr lang="en-AU" sz="1600" b="1" dirty="0"/>
              <a:t>Administrative controls recommended following an incident are at the lower end of effectiveness</a:t>
            </a:r>
          </a:p>
          <a:p>
            <a:pPr algn="ctr">
              <a:spcBef>
                <a:spcPts val="0"/>
              </a:spcBef>
            </a:pPr>
            <a:endParaRPr lang="en-AU" sz="1600" b="1" dirty="0"/>
          </a:p>
          <a:p>
            <a:pPr>
              <a:spcBef>
                <a:spcPts val="0"/>
              </a:spcBef>
            </a:pPr>
            <a:endParaRPr lang="en-AU" sz="1600" dirty="0"/>
          </a:p>
          <a:p>
            <a:pPr>
              <a:spcBef>
                <a:spcPts val="0"/>
              </a:spcBef>
            </a:pPr>
            <a:r>
              <a:rPr lang="en-AU" sz="1600" dirty="0"/>
              <a:t>Recycled failed lower-order (administrative) controls do not prevent the same sort of incident from happening again.</a:t>
            </a:r>
          </a:p>
          <a:p>
            <a:pPr>
              <a:spcBef>
                <a:spcPts val="0"/>
              </a:spcBef>
            </a:pPr>
            <a:r>
              <a:rPr lang="en-AU" sz="1600" dirty="0"/>
              <a:t>HPI and accident investigations must find the risk controls that prevent the incidents from happening again.</a:t>
            </a:r>
          </a:p>
          <a:p>
            <a:pPr>
              <a:spcBef>
                <a:spcPts val="0"/>
              </a:spcBef>
            </a:pPr>
            <a:endParaRPr lang="en-AU" sz="1600" dirty="0"/>
          </a:p>
          <a:p>
            <a:pPr algn="ctr">
              <a:spcBef>
                <a:spcPts val="0"/>
              </a:spcBef>
            </a:pPr>
            <a:endParaRPr lang="en-AU" sz="1600" b="1" dirty="0"/>
          </a:p>
          <a:p>
            <a:pPr algn="ctr">
              <a:spcBef>
                <a:spcPts val="0"/>
              </a:spcBef>
            </a:pPr>
            <a:r>
              <a:rPr lang="en-AU" sz="1600" b="1" dirty="0"/>
              <a:t>Higher-order controls including engineering, isolation, substitution and elimination are more effective</a:t>
            </a:r>
            <a:endParaRPr lang="en-AU" dirty="0"/>
          </a:p>
        </p:txBody>
      </p:sp>
      <p:sp>
        <p:nvSpPr>
          <p:cNvPr id="5" name="Footer Placeholder 4">
            <a:extLst>
              <a:ext uri="{FF2B5EF4-FFF2-40B4-BE49-F238E27FC236}">
                <a16:creationId xmlns:a16="http://schemas.microsoft.com/office/drawing/2014/main" id="{98A8F4F4-8F11-6A17-98C5-6FEDD7BE69CA}"/>
              </a:ext>
            </a:extLst>
          </p:cNvPr>
          <p:cNvSpPr>
            <a:spLocks noGrp="1"/>
          </p:cNvSpPr>
          <p:nvPr>
            <p:ph type="ftr" sz="quarter" idx="11"/>
          </p:nvPr>
        </p:nvSpPr>
        <p:spPr>
          <a:xfrm>
            <a:off x="468000" y="6516000"/>
            <a:ext cx="3960000" cy="180000"/>
          </a:xfrm>
        </p:spPr>
        <p:txBody>
          <a:bodyPr/>
          <a:lstStyle/>
          <a:p>
            <a:r>
              <a:rPr lang="en-AU" dirty="0"/>
              <a:t>Presentation title goes here</a:t>
            </a:r>
          </a:p>
        </p:txBody>
      </p:sp>
      <p:sp>
        <p:nvSpPr>
          <p:cNvPr id="6" name="Slide Number Placeholder 5">
            <a:extLst>
              <a:ext uri="{FF2B5EF4-FFF2-40B4-BE49-F238E27FC236}">
                <a16:creationId xmlns:a16="http://schemas.microsoft.com/office/drawing/2014/main" id="{80A6CBCB-32AA-1C3F-3A9B-78C5DA8646B5}"/>
              </a:ext>
            </a:extLst>
          </p:cNvPr>
          <p:cNvSpPr>
            <a:spLocks noGrp="1"/>
          </p:cNvSpPr>
          <p:nvPr>
            <p:ph type="sldNum" sz="quarter" idx="12"/>
          </p:nvPr>
        </p:nvSpPr>
        <p:spPr>
          <a:xfrm>
            <a:off x="10800000" y="6516000"/>
            <a:ext cx="918000" cy="180000"/>
          </a:xfrm>
        </p:spPr>
        <p:txBody>
          <a:bodyPr/>
          <a:lstStyle/>
          <a:p>
            <a:fld id="{CE81F681-0D87-4952-AA9D-FDB4C9838A02}" type="slidenum">
              <a:rPr lang="en-AU" smtClean="0"/>
              <a:pPr/>
              <a:t>2</a:t>
            </a:fld>
            <a:endParaRPr lang="en-AU" dirty="0"/>
          </a:p>
        </p:txBody>
      </p:sp>
    </p:spTree>
    <p:extLst>
      <p:ext uri="{BB962C8B-B14F-4D97-AF65-F5344CB8AC3E}">
        <p14:creationId xmlns:p14="http://schemas.microsoft.com/office/powerpoint/2010/main" val="298717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AA0A-1EB6-5021-40C1-8F838777F4BD}"/>
              </a:ext>
            </a:extLst>
          </p:cNvPr>
          <p:cNvSpPr>
            <a:spLocks noGrp="1"/>
          </p:cNvSpPr>
          <p:nvPr>
            <p:ph type="title"/>
          </p:nvPr>
        </p:nvSpPr>
        <p:spPr>
          <a:xfrm>
            <a:off x="468000" y="432000"/>
            <a:ext cx="11199319" cy="891975"/>
          </a:xfrm>
        </p:spPr>
        <p:txBody>
          <a:bodyPr/>
          <a:lstStyle/>
          <a:p>
            <a:r>
              <a:rPr lang="en-AU" b="1" dirty="0"/>
              <a:t>Pick &amp; carry cranes roll over whilst lifting pipework</a:t>
            </a:r>
            <a:endParaRPr lang="en-AU" dirty="0"/>
          </a:p>
        </p:txBody>
      </p:sp>
      <p:sp>
        <p:nvSpPr>
          <p:cNvPr id="3" name="Content Placeholder 2">
            <a:extLst>
              <a:ext uri="{FF2B5EF4-FFF2-40B4-BE49-F238E27FC236}">
                <a16:creationId xmlns:a16="http://schemas.microsoft.com/office/drawing/2014/main" id="{E1E178C7-045C-15F5-4D85-BE79E328529D}"/>
              </a:ext>
            </a:extLst>
          </p:cNvPr>
          <p:cNvSpPr>
            <a:spLocks noGrp="1"/>
          </p:cNvSpPr>
          <p:nvPr>
            <p:ph sz="half" idx="1"/>
          </p:nvPr>
        </p:nvSpPr>
        <p:spPr>
          <a:xfrm>
            <a:off x="468000" y="1847850"/>
            <a:ext cx="11076300" cy="3533775"/>
          </a:xfrm>
        </p:spPr>
        <p:txBody>
          <a:bodyPr/>
          <a:lstStyle/>
          <a:p>
            <a:pPr marL="285750" indent="-285750">
              <a:spcBef>
                <a:spcPts val="600"/>
              </a:spcBef>
              <a:spcAft>
                <a:spcPts val="600"/>
              </a:spcAft>
              <a:buFont typeface="Arial" panose="020B0604020202020204" pitchFamily="34" charset="0"/>
              <a:buChar char="•"/>
            </a:pPr>
            <a:r>
              <a:rPr lang="en-AU" sz="2000" dirty="0"/>
              <a:t>Whilst unloading a rack of poly pipe utilising two 25t Franna cranes (dual lift), the first crane lost stability and started to tilt just before tipping onto its side. This has caused the second crane to lose stability and tip onto its side.</a:t>
            </a:r>
          </a:p>
          <a:p>
            <a:pPr marL="285750" indent="-285750">
              <a:spcBef>
                <a:spcPts val="600"/>
              </a:spcBef>
              <a:spcAft>
                <a:spcPts val="600"/>
              </a:spcAft>
              <a:buFont typeface="Arial" panose="020B0604020202020204" pitchFamily="34" charset="0"/>
              <a:buChar char="•"/>
            </a:pPr>
            <a:r>
              <a:rPr lang="en-AU" sz="2000" dirty="0"/>
              <a:t>One of the crane’s system data registered a 2-degree increase in slide slope deration. This slide slope increase put this crane outside of its operating limits of 5 degrees.</a:t>
            </a:r>
          </a:p>
          <a:p>
            <a:pPr marL="285750" indent="-285750">
              <a:spcBef>
                <a:spcPts val="600"/>
              </a:spcBef>
              <a:spcAft>
                <a:spcPts val="600"/>
              </a:spcAft>
              <a:buFont typeface="Arial" panose="020B0604020202020204" pitchFamily="34" charset="0"/>
              <a:buChar char="•"/>
            </a:pPr>
            <a:r>
              <a:rPr lang="en-AU" sz="2000" dirty="0"/>
              <a:t>Sites must ensure preparation of the pad angle is considered for all lifting activities. Review the pad preparation process of the specification to ensure a range can be selected and requirements are clearly understood by production or whoever is cutting the pad. Associated risk assessment documentation should include correct crane selection and a risk assessment as part of the process for dual lifts.</a:t>
            </a:r>
          </a:p>
          <a:p>
            <a:pPr algn="ctr"/>
            <a:endParaRPr lang="en-AU" b="1" dirty="0"/>
          </a:p>
        </p:txBody>
      </p:sp>
      <p:sp>
        <p:nvSpPr>
          <p:cNvPr id="4" name="Footer Placeholder 3">
            <a:extLst>
              <a:ext uri="{FF2B5EF4-FFF2-40B4-BE49-F238E27FC236}">
                <a16:creationId xmlns:a16="http://schemas.microsoft.com/office/drawing/2014/main" id="{668CF9BC-3AB8-6F1E-5752-5064B318AE14}"/>
              </a:ext>
            </a:extLst>
          </p:cNvPr>
          <p:cNvSpPr>
            <a:spLocks noGrp="1"/>
          </p:cNvSpPr>
          <p:nvPr>
            <p:ph type="ftr" sz="quarter" idx="11"/>
          </p:nvPr>
        </p:nvSpPr>
        <p:spPr>
          <a:xfrm>
            <a:off x="468000" y="6516000"/>
            <a:ext cx="3960000" cy="180000"/>
          </a:xfrm>
        </p:spPr>
        <p:txBody>
          <a:bodyPr/>
          <a:lstStyle/>
          <a:p>
            <a:r>
              <a:rPr lang="en-AU" dirty="0"/>
              <a:t>Coal Inspectorate Incident Periodical – May 2024</a:t>
            </a:r>
          </a:p>
        </p:txBody>
      </p:sp>
      <p:sp>
        <p:nvSpPr>
          <p:cNvPr id="5" name="Slide Number Placeholder 4">
            <a:extLst>
              <a:ext uri="{FF2B5EF4-FFF2-40B4-BE49-F238E27FC236}">
                <a16:creationId xmlns:a16="http://schemas.microsoft.com/office/drawing/2014/main" id="{E0711670-2876-2827-4B20-E5DF23C97586}"/>
              </a:ext>
            </a:extLst>
          </p:cNvPr>
          <p:cNvSpPr>
            <a:spLocks noGrp="1"/>
          </p:cNvSpPr>
          <p:nvPr>
            <p:ph type="sldNum" sz="quarter" idx="12"/>
          </p:nvPr>
        </p:nvSpPr>
        <p:spPr>
          <a:xfrm>
            <a:off x="10800000" y="6516000"/>
            <a:ext cx="918000" cy="180000"/>
          </a:xfrm>
        </p:spPr>
        <p:txBody>
          <a:bodyPr/>
          <a:lstStyle/>
          <a:p>
            <a:fld id="{CE81F681-0D87-4952-AA9D-FDB4C9838A02}" type="slidenum">
              <a:rPr lang="en-AU" smtClean="0"/>
              <a:pPr/>
              <a:t>3</a:t>
            </a:fld>
            <a:endParaRPr lang="en-AU" dirty="0"/>
          </a:p>
        </p:txBody>
      </p:sp>
    </p:spTree>
    <p:extLst>
      <p:ext uri="{BB962C8B-B14F-4D97-AF65-F5344CB8AC3E}">
        <p14:creationId xmlns:p14="http://schemas.microsoft.com/office/powerpoint/2010/main" val="336020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AA0A-1EB6-5021-40C1-8F838777F4BD}"/>
              </a:ext>
            </a:extLst>
          </p:cNvPr>
          <p:cNvSpPr>
            <a:spLocks noGrp="1"/>
          </p:cNvSpPr>
          <p:nvPr>
            <p:ph type="title"/>
          </p:nvPr>
        </p:nvSpPr>
        <p:spPr>
          <a:xfrm>
            <a:off x="468000" y="432000"/>
            <a:ext cx="11199319" cy="891975"/>
          </a:xfrm>
        </p:spPr>
        <p:txBody>
          <a:bodyPr/>
          <a:lstStyle/>
          <a:p>
            <a:r>
              <a:rPr lang="en-AU" b="1" dirty="0"/>
              <a:t>Franna cranes roll over whilst lifting pipework</a:t>
            </a:r>
            <a:endParaRPr lang="en-AU" dirty="0"/>
          </a:p>
        </p:txBody>
      </p:sp>
      <p:sp>
        <p:nvSpPr>
          <p:cNvPr id="4" name="Footer Placeholder 3">
            <a:extLst>
              <a:ext uri="{FF2B5EF4-FFF2-40B4-BE49-F238E27FC236}">
                <a16:creationId xmlns:a16="http://schemas.microsoft.com/office/drawing/2014/main" id="{668CF9BC-3AB8-6F1E-5752-5064B318AE14}"/>
              </a:ext>
            </a:extLst>
          </p:cNvPr>
          <p:cNvSpPr>
            <a:spLocks noGrp="1"/>
          </p:cNvSpPr>
          <p:nvPr>
            <p:ph type="ftr" sz="quarter" idx="11"/>
          </p:nvPr>
        </p:nvSpPr>
        <p:spPr>
          <a:xfrm>
            <a:off x="468000" y="6516000"/>
            <a:ext cx="3960000" cy="180000"/>
          </a:xfrm>
        </p:spPr>
        <p:txBody>
          <a:bodyPr/>
          <a:lstStyle/>
          <a:p>
            <a:r>
              <a:rPr lang="en-AU" dirty="0"/>
              <a:t>Coal Inspectorate Incident Periodical – May 2024</a:t>
            </a:r>
          </a:p>
        </p:txBody>
      </p:sp>
      <p:sp>
        <p:nvSpPr>
          <p:cNvPr id="5" name="Slide Number Placeholder 4">
            <a:extLst>
              <a:ext uri="{FF2B5EF4-FFF2-40B4-BE49-F238E27FC236}">
                <a16:creationId xmlns:a16="http://schemas.microsoft.com/office/drawing/2014/main" id="{E0711670-2876-2827-4B20-E5DF23C97586}"/>
              </a:ext>
            </a:extLst>
          </p:cNvPr>
          <p:cNvSpPr>
            <a:spLocks noGrp="1"/>
          </p:cNvSpPr>
          <p:nvPr>
            <p:ph type="sldNum" sz="quarter" idx="12"/>
          </p:nvPr>
        </p:nvSpPr>
        <p:spPr>
          <a:xfrm>
            <a:off x="10800000" y="6516000"/>
            <a:ext cx="918000" cy="180000"/>
          </a:xfrm>
        </p:spPr>
        <p:txBody>
          <a:bodyPr/>
          <a:lstStyle/>
          <a:p>
            <a:fld id="{CE81F681-0D87-4952-AA9D-FDB4C9838A02}" type="slidenum">
              <a:rPr lang="en-AU" smtClean="0"/>
              <a:pPr/>
              <a:t>4</a:t>
            </a:fld>
            <a:endParaRPr lang="en-AU" dirty="0"/>
          </a:p>
        </p:txBody>
      </p:sp>
      <p:pic>
        <p:nvPicPr>
          <p:cNvPr id="8" name="Picture 7" descr="A truck crashed into a truck&#10;&#10;Description automatically generated with medium confidence">
            <a:extLst>
              <a:ext uri="{FF2B5EF4-FFF2-40B4-BE49-F238E27FC236}">
                <a16:creationId xmlns:a16="http://schemas.microsoft.com/office/drawing/2014/main" id="{10D4FA03-C92F-81BC-F7B8-AA09EE9CBA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913" y="1641986"/>
            <a:ext cx="2989008" cy="2241756"/>
          </a:xfrm>
          <a:prstGeom prst="rect">
            <a:avLst/>
          </a:prstGeom>
        </p:spPr>
      </p:pic>
      <p:pic>
        <p:nvPicPr>
          <p:cNvPr id="9" name="Picture 8" descr="A truck carrying a large truck&#10;&#10;Description automatically generated with medium confidence">
            <a:extLst>
              <a:ext uri="{FF2B5EF4-FFF2-40B4-BE49-F238E27FC236}">
                <a16:creationId xmlns:a16="http://schemas.microsoft.com/office/drawing/2014/main" id="{95B945EF-AB66-884C-BC2C-3A5A753BD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103" y="1641986"/>
            <a:ext cx="4798144" cy="3598608"/>
          </a:xfrm>
          <a:prstGeom prst="rect">
            <a:avLst/>
          </a:prstGeom>
        </p:spPr>
      </p:pic>
      <p:pic>
        <p:nvPicPr>
          <p:cNvPr id="10" name="Picture 9" descr="A group of trucks lying on a dirt field&#10;&#10;Description automatically generated">
            <a:extLst>
              <a:ext uri="{FF2B5EF4-FFF2-40B4-BE49-F238E27FC236}">
                <a16:creationId xmlns:a16="http://schemas.microsoft.com/office/drawing/2014/main" id="{DD337F62-41DC-D642-7A92-3A533A8D7C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9743" y="1641986"/>
            <a:ext cx="3119287" cy="2339465"/>
          </a:xfrm>
          <a:prstGeom prst="rect">
            <a:avLst/>
          </a:prstGeom>
        </p:spPr>
      </p:pic>
    </p:spTree>
    <p:extLst>
      <p:ext uri="{BB962C8B-B14F-4D97-AF65-F5344CB8AC3E}">
        <p14:creationId xmlns:p14="http://schemas.microsoft.com/office/powerpoint/2010/main" val="84213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AA0A-1EB6-5021-40C1-8F838777F4BD}"/>
              </a:ext>
            </a:extLst>
          </p:cNvPr>
          <p:cNvSpPr>
            <a:spLocks noGrp="1"/>
          </p:cNvSpPr>
          <p:nvPr>
            <p:ph type="title"/>
          </p:nvPr>
        </p:nvSpPr>
        <p:spPr>
          <a:xfrm>
            <a:off x="468000" y="432000"/>
            <a:ext cx="11199319" cy="891975"/>
          </a:xfrm>
        </p:spPr>
        <p:txBody>
          <a:bodyPr/>
          <a:lstStyle/>
          <a:p>
            <a:r>
              <a:rPr lang="en-AU" b="1" dirty="0"/>
              <a:t>Jack locking system failure</a:t>
            </a:r>
            <a:endParaRPr lang="en-AU" dirty="0"/>
          </a:p>
        </p:txBody>
      </p:sp>
      <p:sp>
        <p:nvSpPr>
          <p:cNvPr id="3" name="Content Placeholder 2">
            <a:extLst>
              <a:ext uri="{FF2B5EF4-FFF2-40B4-BE49-F238E27FC236}">
                <a16:creationId xmlns:a16="http://schemas.microsoft.com/office/drawing/2014/main" id="{E1E178C7-045C-15F5-4D85-BE79E328529D}"/>
              </a:ext>
            </a:extLst>
          </p:cNvPr>
          <p:cNvSpPr>
            <a:spLocks noGrp="1"/>
          </p:cNvSpPr>
          <p:nvPr>
            <p:ph sz="half" idx="1"/>
          </p:nvPr>
        </p:nvSpPr>
        <p:spPr>
          <a:xfrm>
            <a:off x="468000" y="1504950"/>
            <a:ext cx="11076300" cy="4143375"/>
          </a:xfrm>
        </p:spPr>
        <p:txBody>
          <a:bodyPr/>
          <a:lstStyle/>
          <a:p>
            <a:pPr marL="285750" indent="-285750">
              <a:spcBef>
                <a:spcPts val="600"/>
              </a:spcBef>
              <a:spcAft>
                <a:spcPts val="600"/>
              </a:spcAft>
              <a:buFont typeface="Arial" panose="020B0604020202020204" pitchFamily="34" charset="0"/>
              <a:buChar char="•"/>
            </a:pPr>
            <a:r>
              <a:rPr lang="en-AU" sz="2000" dirty="0"/>
              <a:t>Following the changeout of the position 1 tyre, a tyre fitter was lowering a truck using a pneumatic 200-tonne jack when the jack locking system failed. </a:t>
            </a:r>
          </a:p>
          <a:p>
            <a:pPr marL="285750" indent="-285750">
              <a:spcBef>
                <a:spcPts val="600"/>
              </a:spcBef>
              <a:spcAft>
                <a:spcPts val="600"/>
              </a:spcAft>
              <a:buFont typeface="Arial" panose="020B0604020202020204" pitchFamily="34" charset="0"/>
              <a:buChar char="•"/>
            </a:pPr>
            <a:r>
              <a:rPr lang="en-AU" sz="2000" dirty="0"/>
              <a:t>This resulted in some bolts from the guard, bolts from the locking clamp rings failing or shearing, and the locking mechanism coming apart with some pieces landing up to 9 metres from the jack's location. </a:t>
            </a:r>
          </a:p>
          <a:p>
            <a:pPr marL="285750" indent="-285750">
              <a:spcBef>
                <a:spcPts val="600"/>
              </a:spcBef>
              <a:spcAft>
                <a:spcPts val="600"/>
              </a:spcAft>
              <a:buFont typeface="Arial" panose="020B0604020202020204" pitchFamily="34" charset="0"/>
              <a:buChar char="•"/>
            </a:pPr>
            <a:r>
              <a:rPr lang="en-AU" sz="2000" dirty="0"/>
              <a:t>The failure was due to not allowing the Jack to raise enough to disengage the locking mechanism.</a:t>
            </a:r>
          </a:p>
          <a:p>
            <a:pPr marL="285750" indent="-285750">
              <a:spcBef>
                <a:spcPts val="600"/>
              </a:spcBef>
              <a:spcAft>
                <a:spcPts val="600"/>
              </a:spcAft>
              <a:buFont typeface="Arial" panose="020B0604020202020204" pitchFamily="34" charset="0"/>
              <a:buChar char="•"/>
            </a:pPr>
            <a:r>
              <a:rPr lang="en-AU" sz="2000" dirty="0"/>
              <a:t>Sites must ensure formal training is in place for the use of jacks, and there is a system of work in the SHMS that allows tyre fitters to be familiarised with different style Jacks.</a:t>
            </a:r>
          </a:p>
          <a:p>
            <a:pPr marL="285750" indent="-285750">
              <a:spcBef>
                <a:spcPts val="600"/>
              </a:spcBef>
              <a:spcAft>
                <a:spcPts val="600"/>
              </a:spcAft>
              <a:buFont typeface="Arial" panose="020B0604020202020204" pitchFamily="34" charset="0"/>
              <a:buChar char="•"/>
            </a:pPr>
            <a:r>
              <a:rPr lang="en-AU" sz="2000" dirty="0"/>
              <a:t>If possible, the fitment of a dead man system is recommended for the sites specific jack brands.</a:t>
            </a:r>
          </a:p>
          <a:p>
            <a:pPr marL="285750" indent="-285750">
              <a:spcBef>
                <a:spcPts val="600"/>
              </a:spcBef>
              <a:spcAft>
                <a:spcPts val="600"/>
              </a:spcAft>
              <a:buFont typeface="Arial" panose="020B0604020202020204" pitchFamily="34" charset="0"/>
              <a:buChar char="•"/>
            </a:pPr>
            <a:endParaRPr lang="en-AU" sz="2000" dirty="0"/>
          </a:p>
          <a:p>
            <a:pPr algn="ctr"/>
            <a:endParaRPr lang="en-AU" b="1" dirty="0"/>
          </a:p>
        </p:txBody>
      </p:sp>
      <p:sp>
        <p:nvSpPr>
          <p:cNvPr id="4" name="Footer Placeholder 3">
            <a:extLst>
              <a:ext uri="{FF2B5EF4-FFF2-40B4-BE49-F238E27FC236}">
                <a16:creationId xmlns:a16="http://schemas.microsoft.com/office/drawing/2014/main" id="{668CF9BC-3AB8-6F1E-5752-5064B318AE14}"/>
              </a:ext>
            </a:extLst>
          </p:cNvPr>
          <p:cNvSpPr>
            <a:spLocks noGrp="1"/>
          </p:cNvSpPr>
          <p:nvPr>
            <p:ph type="ftr" sz="quarter" idx="11"/>
          </p:nvPr>
        </p:nvSpPr>
        <p:spPr>
          <a:xfrm>
            <a:off x="468000" y="6516000"/>
            <a:ext cx="3960000" cy="180000"/>
          </a:xfrm>
        </p:spPr>
        <p:txBody>
          <a:bodyPr/>
          <a:lstStyle/>
          <a:p>
            <a:r>
              <a:rPr lang="en-AU" dirty="0"/>
              <a:t>Coal Inspectorate Incident Periodical – May 2024</a:t>
            </a:r>
          </a:p>
        </p:txBody>
      </p:sp>
      <p:sp>
        <p:nvSpPr>
          <p:cNvPr id="5" name="Slide Number Placeholder 4">
            <a:extLst>
              <a:ext uri="{FF2B5EF4-FFF2-40B4-BE49-F238E27FC236}">
                <a16:creationId xmlns:a16="http://schemas.microsoft.com/office/drawing/2014/main" id="{E0711670-2876-2827-4B20-E5DF23C97586}"/>
              </a:ext>
            </a:extLst>
          </p:cNvPr>
          <p:cNvSpPr>
            <a:spLocks noGrp="1"/>
          </p:cNvSpPr>
          <p:nvPr>
            <p:ph type="sldNum" sz="quarter" idx="12"/>
          </p:nvPr>
        </p:nvSpPr>
        <p:spPr>
          <a:xfrm>
            <a:off x="10800000" y="6516000"/>
            <a:ext cx="918000" cy="180000"/>
          </a:xfrm>
        </p:spPr>
        <p:txBody>
          <a:bodyPr/>
          <a:lstStyle/>
          <a:p>
            <a:fld id="{CE81F681-0D87-4952-AA9D-FDB4C9838A02}" type="slidenum">
              <a:rPr lang="en-AU" smtClean="0"/>
              <a:pPr/>
              <a:t>5</a:t>
            </a:fld>
            <a:endParaRPr lang="en-AU" dirty="0"/>
          </a:p>
        </p:txBody>
      </p:sp>
    </p:spTree>
    <p:extLst>
      <p:ext uri="{BB962C8B-B14F-4D97-AF65-F5344CB8AC3E}">
        <p14:creationId xmlns:p14="http://schemas.microsoft.com/office/powerpoint/2010/main" val="105236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AA0A-1EB6-5021-40C1-8F838777F4BD}"/>
              </a:ext>
            </a:extLst>
          </p:cNvPr>
          <p:cNvSpPr>
            <a:spLocks noGrp="1"/>
          </p:cNvSpPr>
          <p:nvPr>
            <p:ph type="title"/>
          </p:nvPr>
        </p:nvSpPr>
        <p:spPr>
          <a:xfrm>
            <a:off x="468000" y="432000"/>
            <a:ext cx="11199319" cy="891975"/>
          </a:xfrm>
        </p:spPr>
        <p:txBody>
          <a:bodyPr/>
          <a:lstStyle/>
          <a:p>
            <a:r>
              <a:rPr lang="en-AU" b="1" dirty="0"/>
              <a:t>Jack locking system failure</a:t>
            </a:r>
            <a:endParaRPr lang="en-AU" dirty="0"/>
          </a:p>
        </p:txBody>
      </p:sp>
      <p:sp>
        <p:nvSpPr>
          <p:cNvPr id="4" name="Footer Placeholder 3">
            <a:extLst>
              <a:ext uri="{FF2B5EF4-FFF2-40B4-BE49-F238E27FC236}">
                <a16:creationId xmlns:a16="http://schemas.microsoft.com/office/drawing/2014/main" id="{668CF9BC-3AB8-6F1E-5752-5064B318AE14}"/>
              </a:ext>
            </a:extLst>
          </p:cNvPr>
          <p:cNvSpPr>
            <a:spLocks noGrp="1"/>
          </p:cNvSpPr>
          <p:nvPr>
            <p:ph type="ftr" sz="quarter" idx="11"/>
          </p:nvPr>
        </p:nvSpPr>
        <p:spPr>
          <a:xfrm>
            <a:off x="468000" y="6516000"/>
            <a:ext cx="3960000" cy="180000"/>
          </a:xfrm>
        </p:spPr>
        <p:txBody>
          <a:bodyPr/>
          <a:lstStyle/>
          <a:p>
            <a:r>
              <a:rPr lang="en-AU" dirty="0"/>
              <a:t>Coal Inspectorate Incident Periodical – May 2024</a:t>
            </a:r>
          </a:p>
        </p:txBody>
      </p:sp>
      <p:sp>
        <p:nvSpPr>
          <p:cNvPr id="5" name="Slide Number Placeholder 4">
            <a:extLst>
              <a:ext uri="{FF2B5EF4-FFF2-40B4-BE49-F238E27FC236}">
                <a16:creationId xmlns:a16="http://schemas.microsoft.com/office/drawing/2014/main" id="{E0711670-2876-2827-4B20-E5DF23C97586}"/>
              </a:ext>
            </a:extLst>
          </p:cNvPr>
          <p:cNvSpPr>
            <a:spLocks noGrp="1"/>
          </p:cNvSpPr>
          <p:nvPr>
            <p:ph type="sldNum" sz="quarter" idx="12"/>
          </p:nvPr>
        </p:nvSpPr>
        <p:spPr>
          <a:xfrm>
            <a:off x="10800000" y="6516000"/>
            <a:ext cx="918000" cy="180000"/>
          </a:xfrm>
        </p:spPr>
        <p:txBody>
          <a:bodyPr/>
          <a:lstStyle/>
          <a:p>
            <a:fld id="{CE81F681-0D87-4952-AA9D-FDB4C9838A02}" type="slidenum">
              <a:rPr lang="en-AU" smtClean="0"/>
              <a:pPr/>
              <a:t>6</a:t>
            </a:fld>
            <a:endParaRPr lang="en-AU" dirty="0"/>
          </a:p>
        </p:txBody>
      </p:sp>
      <p:pic>
        <p:nvPicPr>
          <p:cNvPr id="8" name="Picture 7">
            <a:extLst>
              <a:ext uri="{FF2B5EF4-FFF2-40B4-BE49-F238E27FC236}">
                <a16:creationId xmlns:a16="http://schemas.microsoft.com/office/drawing/2014/main" id="{BAEB82EC-8B87-D543-D0BA-107EE7AF5BF3}"/>
              </a:ext>
            </a:extLst>
          </p:cNvPr>
          <p:cNvPicPr>
            <a:picLocks noChangeAspect="1"/>
          </p:cNvPicPr>
          <p:nvPr/>
        </p:nvPicPr>
        <p:blipFill rotWithShape="1">
          <a:blip r:embed="rId2"/>
          <a:srcRect l="16960" r="16960"/>
          <a:stretch/>
        </p:blipFill>
        <p:spPr>
          <a:xfrm>
            <a:off x="807748" y="1299678"/>
            <a:ext cx="3797283" cy="4062096"/>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pic>
        <p:nvPicPr>
          <p:cNvPr id="9" name="Picture 8" descr="A person standing next to a large truck&#10;&#10;Description automatically generated">
            <a:extLst>
              <a:ext uri="{FF2B5EF4-FFF2-40B4-BE49-F238E27FC236}">
                <a16:creationId xmlns:a16="http://schemas.microsoft.com/office/drawing/2014/main" id="{647B9ACC-C915-79BF-532F-0D11852AB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238" y="1299678"/>
            <a:ext cx="3904884" cy="4062096"/>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pic>
        <p:nvPicPr>
          <p:cNvPr id="10" name="Picture 9">
            <a:extLst>
              <a:ext uri="{FF2B5EF4-FFF2-40B4-BE49-F238E27FC236}">
                <a16:creationId xmlns:a16="http://schemas.microsoft.com/office/drawing/2014/main" id="{D0E33F64-EFA6-7A17-75DC-4F3913787945}"/>
              </a:ext>
            </a:extLst>
          </p:cNvPr>
          <p:cNvPicPr>
            <a:picLocks noChangeAspect="1"/>
          </p:cNvPicPr>
          <p:nvPr/>
        </p:nvPicPr>
        <p:blipFill rotWithShape="1">
          <a:blip r:embed="rId4"/>
          <a:srcRect l="343" r="10826"/>
          <a:stretch/>
        </p:blipFill>
        <p:spPr>
          <a:xfrm>
            <a:off x="7421325" y="1299678"/>
            <a:ext cx="3797284" cy="4062096"/>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spTree>
    <p:extLst>
      <p:ext uri="{BB962C8B-B14F-4D97-AF65-F5344CB8AC3E}">
        <p14:creationId xmlns:p14="http://schemas.microsoft.com/office/powerpoint/2010/main" val="51743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AA0A-1EB6-5021-40C1-8F838777F4BD}"/>
              </a:ext>
            </a:extLst>
          </p:cNvPr>
          <p:cNvSpPr>
            <a:spLocks noGrp="1"/>
          </p:cNvSpPr>
          <p:nvPr>
            <p:ph type="title"/>
          </p:nvPr>
        </p:nvSpPr>
        <p:spPr>
          <a:xfrm>
            <a:off x="468000" y="432000"/>
            <a:ext cx="11199319" cy="891975"/>
          </a:xfrm>
        </p:spPr>
        <p:txBody>
          <a:bodyPr/>
          <a:lstStyle/>
          <a:p>
            <a:r>
              <a:rPr lang="en-AU" b="1" dirty="0"/>
              <a:t>Coal mine worker struck by rotating dragline</a:t>
            </a:r>
            <a:endParaRPr lang="en-AU" dirty="0"/>
          </a:p>
        </p:txBody>
      </p:sp>
      <p:sp>
        <p:nvSpPr>
          <p:cNvPr id="3" name="Content Placeholder 2">
            <a:extLst>
              <a:ext uri="{FF2B5EF4-FFF2-40B4-BE49-F238E27FC236}">
                <a16:creationId xmlns:a16="http://schemas.microsoft.com/office/drawing/2014/main" id="{E1E178C7-045C-15F5-4D85-BE79E328529D}"/>
              </a:ext>
            </a:extLst>
          </p:cNvPr>
          <p:cNvSpPr>
            <a:spLocks noGrp="1"/>
          </p:cNvSpPr>
          <p:nvPr>
            <p:ph sz="half" idx="1"/>
          </p:nvPr>
        </p:nvSpPr>
        <p:spPr>
          <a:xfrm>
            <a:off x="468000" y="1504950"/>
            <a:ext cx="11076300" cy="4143375"/>
          </a:xfrm>
        </p:spPr>
        <p:txBody>
          <a:bodyPr/>
          <a:lstStyle/>
          <a:p>
            <a:pPr marL="285750" indent="-285750">
              <a:spcBef>
                <a:spcPts val="600"/>
              </a:spcBef>
              <a:spcAft>
                <a:spcPts val="600"/>
              </a:spcAft>
              <a:buFont typeface="Arial" panose="020B0604020202020204" pitchFamily="34" charset="0"/>
              <a:buChar char="•"/>
            </a:pPr>
            <a:r>
              <a:rPr lang="en-AU" sz="2000" dirty="0"/>
              <a:t>In January 2024 a CMW within the dragline operational swing boundary was struck by a rotating dragline upon completion of cable relocation works (refer </a:t>
            </a:r>
            <a:r>
              <a:rPr lang="en-AU" sz="2000" dirty="0">
                <a:hlinkClick r:id="rId2"/>
              </a:rPr>
              <a:t>Safety Alert No. 444</a:t>
            </a:r>
            <a:r>
              <a:rPr lang="en-AU" sz="2000" dirty="0"/>
              <a:t>).</a:t>
            </a:r>
          </a:p>
          <a:p>
            <a:pPr marL="285750" indent="-285750">
              <a:spcBef>
                <a:spcPts val="600"/>
              </a:spcBef>
              <a:spcAft>
                <a:spcPts val="600"/>
              </a:spcAft>
              <a:buFont typeface="Arial" panose="020B0604020202020204" pitchFamily="34" charset="0"/>
              <a:buChar char="•"/>
            </a:pPr>
            <a:endParaRPr lang="en-AU" sz="2000" dirty="0"/>
          </a:p>
          <a:p>
            <a:pPr marL="285750" indent="-285750">
              <a:spcBef>
                <a:spcPts val="600"/>
              </a:spcBef>
              <a:spcAft>
                <a:spcPts val="600"/>
              </a:spcAft>
              <a:buFont typeface="Arial" panose="020B0604020202020204" pitchFamily="34" charset="0"/>
              <a:buChar char="•"/>
            </a:pPr>
            <a:r>
              <a:rPr lang="en-AU" sz="2000" dirty="0"/>
              <a:t>In 2021 a CMW died after being injured in a similar incident (refer </a:t>
            </a:r>
            <a:r>
              <a:rPr lang="en-AU" sz="2000" dirty="0">
                <a:hlinkClick r:id="rId3"/>
              </a:rPr>
              <a:t>Safety Alert No. 403</a:t>
            </a:r>
            <a:r>
              <a:rPr lang="en-AU" sz="2000" dirty="0"/>
              <a:t>).</a:t>
            </a:r>
          </a:p>
          <a:p>
            <a:pPr marL="285750" indent="-285750">
              <a:spcBef>
                <a:spcPts val="600"/>
              </a:spcBef>
              <a:spcAft>
                <a:spcPts val="600"/>
              </a:spcAft>
              <a:buFont typeface="Arial" panose="020B0604020202020204" pitchFamily="34" charset="0"/>
              <a:buChar char="•"/>
            </a:pPr>
            <a:endParaRPr lang="en-AU" sz="2000" dirty="0"/>
          </a:p>
          <a:p>
            <a:pPr marL="285750" indent="-285750">
              <a:spcBef>
                <a:spcPts val="600"/>
              </a:spcBef>
              <a:spcAft>
                <a:spcPts val="600"/>
              </a:spcAft>
              <a:buFont typeface="Arial" panose="020B0604020202020204" pitchFamily="34" charset="0"/>
              <a:buChar char="•"/>
            </a:pPr>
            <a:r>
              <a:rPr lang="en-AU" sz="2000" dirty="0"/>
              <a:t>Multiple HPI reports of draglines contacting manned and unmanned mobile equipment have been received by the Inspectorate (refer </a:t>
            </a:r>
            <a:r>
              <a:rPr lang="en-AU" sz="2000" dirty="0">
                <a:hlinkClick r:id="rId4"/>
              </a:rPr>
              <a:t>Safety Bulletin No. 162</a:t>
            </a:r>
            <a:r>
              <a:rPr lang="en-AU" sz="2000" dirty="0"/>
              <a:t>).</a:t>
            </a:r>
          </a:p>
          <a:p>
            <a:pPr marL="285750" indent="-285750">
              <a:spcBef>
                <a:spcPts val="600"/>
              </a:spcBef>
              <a:spcAft>
                <a:spcPts val="600"/>
              </a:spcAft>
              <a:buFont typeface="Arial" panose="020B0604020202020204" pitchFamily="34" charset="0"/>
              <a:buChar char="•"/>
            </a:pPr>
            <a:endParaRPr lang="en-AU" sz="2000" dirty="0"/>
          </a:p>
          <a:p>
            <a:pPr marL="285750" indent="-285750">
              <a:spcBef>
                <a:spcPts val="600"/>
              </a:spcBef>
              <a:spcAft>
                <a:spcPts val="600"/>
              </a:spcAft>
              <a:buFont typeface="Arial" panose="020B0604020202020204" pitchFamily="34" charset="0"/>
              <a:buChar char="•"/>
            </a:pPr>
            <a:endParaRPr lang="en-AU" sz="2000" dirty="0"/>
          </a:p>
          <a:p>
            <a:pPr algn="ctr"/>
            <a:endParaRPr lang="en-AU" b="1" dirty="0"/>
          </a:p>
        </p:txBody>
      </p:sp>
      <p:sp>
        <p:nvSpPr>
          <p:cNvPr id="4" name="Footer Placeholder 3">
            <a:extLst>
              <a:ext uri="{FF2B5EF4-FFF2-40B4-BE49-F238E27FC236}">
                <a16:creationId xmlns:a16="http://schemas.microsoft.com/office/drawing/2014/main" id="{668CF9BC-3AB8-6F1E-5752-5064B318AE14}"/>
              </a:ext>
            </a:extLst>
          </p:cNvPr>
          <p:cNvSpPr>
            <a:spLocks noGrp="1"/>
          </p:cNvSpPr>
          <p:nvPr>
            <p:ph type="ftr" sz="quarter" idx="11"/>
          </p:nvPr>
        </p:nvSpPr>
        <p:spPr>
          <a:xfrm>
            <a:off x="468000" y="6516000"/>
            <a:ext cx="3960000" cy="180000"/>
          </a:xfrm>
        </p:spPr>
        <p:txBody>
          <a:bodyPr/>
          <a:lstStyle/>
          <a:p>
            <a:r>
              <a:rPr lang="en-AU" dirty="0"/>
              <a:t>Coal Inspectorate Incident Periodical – May 2024</a:t>
            </a:r>
          </a:p>
        </p:txBody>
      </p:sp>
      <p:sp>
        <p:nvSpPr>
          <p:cNvPr id="5" name="Slide Number Placeholder 4">
            <a:extLst>
              <a:ext uri="{FF2B5EF4-FFF2-40B4-BE49-F238E27FC236}">
                <a16:creationId xmlns:a16="http://schemas.microsoft.com/office/drawing/2014/main" id="{E0711670-2876-2827-4B20-E5DF23C97586}"/>
              </a:ext>
            </a:extLst>
          </p:cNvPr>
          <p:cNvSpPr>
            <a:spLocks noGrp="1"/>
          </p:cNvSpPr>
          <p:nvPr>
            <p:ph type="sldNum" sz="quarter" idx="12"/>
          </p:nvPr>
        </p:nvSpPr>
        <p:spPr>
          <a:xfrm>
            <a:off x="10800000" y="6516000"/>
            <a:ext cx="918000" cy="180000"/>
          </a:xfrm>
        </p:spPr>
        <p:txBody>
          <a:bodyPr/>
          <a:lstStyle/>
          <a:p>
            <a:fld id="{CE81F681-0D87-4952-AA9D-FDB4C9838A02}" type="slidenum">
              <a:rPr lang="en-AU" smtClean="0"/>
              <a:pPr/>
              <a:t>7</a:t>
            </a:fld>
            <a:endParaRPr lang="en-AU" dirty="0"/>
          </a:p>
        </p:txBody>
      </p:sp>
    </p:spTree>
    <p:extLst>
      <p:ext uri="{BB962C8B-B14F-4D97-AF65-F5344CB8AC3E}">
        <p14:creationId xmlns:p14="http://schemas.microsoft.com/office/powerpoint/2010/main" val="2799728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AA0A-1EB6-5021-40C1-8F838777F4BD}"/>
              </a:ext>
            </a:extLst>
          </p:cNvPr>
          <p:cNvSpPr>
            <a:spLocks noGrp="1"/>
          </p:cNvSpPr>
          <p:nvPr>
            <p:ph type="title"/>
          </p:nvPr>
        </p:nvSpPr>
        <p:spPr>
          <a:xfrm>
            <a:off x="468000" y="432000"/>
            <a:ext cx="11199319" cy="891975"/>
          </a:xfrm>
        </p:spPr>
        <p:txBody>
          <a:bodyPr/>
          <a:lstStyle/>
          <a:p>
            <a:r>
              <a:rPr lang="en-AU" b="1" dirty="0"/>
              <a:t>Coal mine worker struck by rotating dragline</a:t>
            </a:r>
            <a:endParaRPr lang="en-AU" dirty="0"/>
          </a:p>
        </p:txBody>
      </p:sp>
      <p:sp>
        <p:nvSpPr>
          <p:cNvPr id="4" name="Footer Placeholder 3">
            <a:extLst>
              <a:ext uri="{FF2B5EF4-FFF2-40B4-BE49-F238E27FC236}">
                <a16:creationId xmlns:a16="http://schemas.microsoft.com/office/drawing/2014/main" id="{668CF9BC-3AB8-6F1E-5752-5064B318AE14}"/>
              </a:ext>
            </a:extLst>
          </p:cNvPr>
          <p:cNvSpPr>
            <a:spLocks noGrp="1"/>
          </p:cNvSpPr>
          <p:nvPr>
            <p:ph type="ftr" sz="quarter" idx="11"/>
          </p:nvPr>
        </p:nvSpPr>
        <p:spPr>
          <a:xfrm>
            <a:off x="468000" y="6516000"/>
            <a:ext cx="3960000" cy="180000"/>
          </a:xfrm>
        </p:spPr>
        <p:txBody>
          <a:bodyPr/>
          <a:lstStyle/>
          <a:p>
            <a:r>
              <a:rPr lang="en-AU" dirty="0"/>
              <a:t>Coal Inspectorate Incident Periodical – May 2024</a:t>
            </a:r>
          </a:p>
        </p:txBody>
      </p:sp>
      <p:sp>
        <p:nvSpPr>
          <p:cNvPr id="5" name="Slide Number Placeholder 4">
            <a:extLst>
              <a:ext uri="{FF2B5EF4-FFF2-40B4-BE49-F238E27FC236}">
                <a16:creationId xmlns:a16="http://schemas.microsoft.com/office/drawing/2014/main" id="{E0711670-2876-2827-4B20-E5DF23C97586}"/>
              </a:ext>
            </a:extLst>
          </p:cNvPr>
          <p:cNvSpPr>
            <a:spLocks noGrp="1"/>
          </p:cNvSpPr>
          <p:nvPr>
            <p:ph type="sldNum" sz="quarter" idx="12"/>
          </p:nvPr>
        </p:nvSpPr>
        <p:spPr>
          <a:xfrm>
            <a:off x="10800000" y="6516000"/>
            <a:ext cx="918000" cy="180000"/>
          </a:xfrm>
        </p:spPr>
        <p:txBody>
          <a:bodyPr/>
          <a:lstStyle/>
          <a:p>
            <a:fld id="{CE81F681-0D87-4952-AA9D-FDB4C9838A02}" type="slidenum">
              <a:rPr lang="en-AU" smtClean="0"/>
              <a:pPr/>
              <a:t>8</a:t>
            </a:fld>
            <a:endParaRPr lang="en-AU" dirty="0"/>
          </a:p>
        </p:txBody>
      </p:sp>
      <p:sp>
        <p:nvSpPr>
          <p:cNvPr id="3" name="Content Placeholder 2">
            <a:extLst>
              <a:ext uri="{FF2B5EF4-FFF2-40B4-BE49-F238E27FC236}">
                <a16:creationId xmlns:a16="http://schemas.microsoft.com/office/drawing/2014/main" id="{C5E44541-3689-C3EA-03F6-9B5FE0F72B31}"/>
              </a:ext>
            </a:extLst>
          </p:cNvPr>
          <p:cNvSpPr>
            <a:spLocks noGrp="1"/>
          </p:cNvSpPr>
          <p:nvPr>
            <p:ph sz="half" idx="1"/>
          </p:nvPr>
        </p:nvSpPr>
        <p:spPr>
          <a:xfrm>
            <a:off x="468000" y="1426336"/>
            <a:ext cx="5612126" cy="4221989"/>
          </a:xfrm>
        </p:spPr>
        <p:txBody>
          <a:bodyPr/>
          <a:lstStyle/>
          <a:p>
            <a:pPr marL="285750" indent="-285750">
              <a:spcBef>
                <a:spcPts val="600"/>
              </a:spcBef>
              <a:spcAft>
                <a:spcPts val="600"/>
              </a:spcAft>
              <a:buFont typeface="Arial" panose="020B0604020202020204" pitchFamily="34" charset="0"/>
              <a:buChar char="•"/>
            </a:pPr>
            <a:r>
              <a:rPr lang="en-AU" sz="2000" dirty="0"/>
              <a:t>Mines must review SHMS procedures, controls and their effectiveness for working around plant.  </a:t>
            </a:r>
          </a:p>
          <a:p>
            <a:pPr marL="285750" indent="-285750">
              <a:spcBef>
                <a:spcPts val="600"/>
              </a:spcBef>
              <a:spcAft>
                <a:spcPts val="600"/>
              </a:spcAft>
              <a:buFont typeface="Arial" panose="020B0604020202020204" pitchFamily="34" charset="0"/>
              <a:buChar char="•"/>
            </a:pPr>
            <a:r>
              <a:rPr lang="en-AU" sz="2000" dirty="0"/>
              <a:t>Reliance on administrative controls has proven to be ineffective and higher order controls including collision avoidance systems must be considered.</a:t>
            </a:r>
          </a:p>
          <a:p>
            <a:pPr marL="285750" indent="-285750">
              <a:spcBef>
                <a:spcPts val="600"/>
              </a:spcBef>
              <a:spcAft>
                <a:spcPts val="600"/>
              </a:spcAft>
              <a:buFont typeface="Arial" panose="020B0604020202020204" pitchFamily="34" charset="0"/>
              <a:buChar char="•"/>
            </a:pPr>
            <a:endParaRPr lang="en-AU" sz="2000" dirty="0"/>
          </a:p>
          <a:p>
            <a:pPr marL="285750" indent="-285750">
              <a:spcBef>
                <a:spcPts val="600"/>
              </a:spcBef>
              <a:spcAft>
                <a:spcPts val="600"/>
              </a:spcAft>
              <a:buFont typeface="Arial" panose="020B0604020202020204" pitchFamily="34" charset="0"/>
              <a:buChar char="•"/>
            </a:pPr>
            <a:endParaRPr lang="en-AU" sz="2000" dirty="0"/>
          </a:p>
          <a:p>
            <a:pPr marL="285750" indent="-285750">
              <a:spcBef>
                <a:spcPts val="600"/>
              </a:spcBef>
              <a:spcAft>
                <a:spcPts val="600"/>
              </a:spcAft>
              <a:buFont typeface="Arial" panose="020B0604020202020204" pitchFamily="34" charset="0"/>
              <a:buChar char="•"/>
            </a:pPr>
            <a:endParaRPr lang="en-AU" sz="2000" dirty="0"/>
          </a:p>
          <a:p>
            <a:pPr algn="ctr"/>
            <a:endParaRPr lang="en-AU" b="1" dirty="0"/>
          </a:p>
        </p:txBody>
      </p:sp>
      <p:pic>
        <p:nvPicPr>
          <p:cNvPr id="6" name="Content Placeholder 4">
            <a:extLst>
              <a:ext uri="{FF2B5EF4-FFF2-40B4-BE49-F238E27FC236}">
                <a16:creationId xmlns:a16="http://schemas.microsoft.com/office/drawing/2014/main" id="{3582CDD1-F720-5A29-49B2-C3B1BFAC77E6}"/>
              </a:ext>
            </a:extLst>
          </p:cNvPr>
          <p:cNvPicPr>
            <a:picLocks noGrp="1" noChangeAspect="1"/>
          </p:cNvPicPr>
          <p:nvPr>
            <p:ph sz="half" idx="2"/>
          </p:nvPr>
        </p:nvPicPr>
        <p:blipFill>
          <a:blip r:embed="rId2"/>
          <a:stretch>
            <a:fillRect/>
          </a:stretch>
        </p:blipFill>
        <p:spPr>
          <a:xfrm>
            <a:off x="6111875" y="1426336"/>
            <a:ext cx="5478463" cy="4337116"/>
          </a:xfrm>
          <a:prstGeom prst="rect">
            <a:avLst/>
          </a:prstGeom>
        </p:spPr>
      </p:pic>
    </p:spTree>
    <p:extLst>
      <p:ext uri="{BB962C8B-B14F-4D97-AF65-F5344CB8AC3E}">
        <p14:creationId xmlns:p14="http://schemas.microsoft.com/office/powerpoint/2010/main" val="611049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68747B-57DA-3388-5981-2D890BDB3999}"/>
              </a:ext>
            </a:extLst>
          </p:cNvPr>
          <p:cNvSpPr>
            <a:spLocks noGrp="1"/>
          </p:cNvSpPr>
          <p:nvPr>
            <p:ph type="ftr" sz="quarter" idx="11"/>
          </p:nvPr>
        </p:nvSpPr>
        <p:spPr>
          <a:xfrm>
            <a:off x="468000" y="6516000"/>
            <a:ext cx="3960000" cy="180000"/>
          </a:xfrm>
        </p:spPr>
        <p:txBody>
          <a:bodyPr/>
          <a:lstStyle/>
          <a:p>
            <a:r>
              <a:rPr lang="en-AU" dirty="0"/>
              <a:t>Presentation title goes here</a:t>
            </a:r>
          </a:p>
        </p:txBody>
      </p:sp>
      <p:sp>
        <p:nvSpPr>
          <p:cNvPr id="4" name="Slide Number Placeholder 3">
            <a:extLst>
              <a:ext uri="{FF2B5EF4-FFF2-40B4-BE49-F238E27FC236}">
                <a16:creationId xmlns:a16="http://schemas.microsoft.com/office/drawing/2014/main" id="{3D7AB92E-F7F5-16CD-B14F-C47B8B47F89C}"/>
              </a:ext>
            </a:extLst>
          </p:cNvPr>
          <p:cNvSpPr>
            <a:spLocks noGrp="1"/>
          </p:cNvSpPr>
          <p:nvPr>
            <p:ph type="sldNum" sz="quarter" idx="12"/>
          </p:nvPr>
        </p:nvSpPr>
        <p:spPr>
          <a:xfrm>
            <a:off x="10800000" y="6516000"/>
            <a:ext cx="918000" cy="180000"/>
          </a:xfrm>
        </p:spPr>
        <p:txBody>
          <a:bodyPr/>
          <a:lstStyle/>
          <a:p>
            <a:fld id="{CE81F681-0D87-4952-AA9D-FDB4C9838A02}" type="slidenum">
              <a:rPr lang="en-AU" smtClean="0"/>
              <a:pPr/>
              <a:t>9</a:t>
            </a:fld>
            <a:endParaRPr lang="en-AU" dirty="0"/>
          </a:p>
        </p:txBody>
      </p:sp>
      <p:sp>
        <p:nvSpPr>
          <p:cNvPr id="28" name="Text Placeholder 27">
            <a:extLst>
              <a:ext uri="{FF2B5EF4-FFF2-40B4-BE49-F238E27FC236}">
                <a16:creationId xmlns:a16="http://schemas.microsoft.com/office/drawing/2014/main" id="{60F353C0-6CB4-1CD8-5E96-B2BB3632AC72}"/>
              </a:ext>
            </a:extLst>
          </p:cNvPr>
          <p:cNvSpPr>
            <a:spLocks noGrp="1"/>
          </p:cNvSpPr>
          <p:nvPr>
            <p:ph type="body" sz="quarter" idx="14"/>
          </p:nvPr>
        </p:nvSpPr>
        <p:spPr>
          <a:xfrm>
            <a:off x="7705725" y="1017103"/>
            <a:ext cx="4392300" cy="733350"/>
          </a:xfrm>
        </p:spPr>
        <p:txBody>
          <a:bodyPr/>
          <a:lstStyle/>
          <a:p>
            <a:pPr lvl="1"/>
            <a:r>
              <a:rPr lang="en-AU" dirty="0"/>
              <a:t>Equipment fires are not reducing within the coal mining sector</a:t>
            </a:r>
          </a:p>
        </p:txBody>
      </p:sp>
      <p:sp>
        <p:nvSpPr>
          <p:cNvPr id="9" name="Title 8">
            <a:extLst>
              <a:ext uri="{FF2B5EF4-FFF2-40B4-BE49-F238E27FC236}">
                <a16:creationId xmlns:a16="http://schemas.microsoft.com/office/drawing/2014/main" id="{AA8BD337-2A4C-AA4E-D444-341A28AF612F}"/>
              </a:ext>
            </a:extLst>
          </p:cNvPr>
          <p:cNvSpPr>
            <a:spLocks noGrp="1"/>
          </p:cNvSpPr>
          <p:nvPr>
            <p:ph type="title"/>
          </p:nvPr>
        </p:nvSpPr>
        <p:spPr>
          <a:xfrm>
            <a:off x="468001" y="432000"/>
            <a:ext cx="6480000" cy="1008000"/>
          </a:xfrm>
        </p:spPr>
        <p:txBody>
          <a:bodyPr/>
          <a:lstStyle/>
          <a:p>
            <a:r>
              <a:rPr lang="en-AU" b="1" dirty="0"/>
              <a:t>Equipment fires</a:t>
            </a:r>
            <a:endParaRPr lang="en-AU" dirty="0"/>
          </a:p>
        </p:txBody>
      </p:sp>
      <p:pic>
        <p:nvPicPr>
          <p:cNvPr id="11" name="Picture 10" descr="A graph with a red line&#10;&#10;Description automatically generated">
            <a:extLst>
              <a:ext uri="{FF2B5EF4-FFF2-40B4-BE49-F238E27FC236}">
                <a16:creationId xmlns:a16="http://schemas.microsoft.com/office/drawing/2014/main" id="{ABCD578B-462C-40E6-4776-B23890F0E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956" y="1750453"/>
            <a:ext cx="10812044" cy="4326531"/>
          </a:xfrm>
          <a:prstGeom prst="rect">
            <a:avLst/>
          </a:prstGeom>
        </p:spPr>
      </p:pic>
    </p:spTree>
    <p:extLst>
      <p:ext uri="{BB962C8B-B14F-4D97-AF65-F5344CB8AC3E}">
        <p14:creationId xmlns:p14="http://schemas.microsoft.com/office/powerpoint/2010/main" val="904084804"/>
      </p:ext>
    </p:extLst>
  </p:cSld>
  <p:clrMapOvr>
    <a:masterClrMapping/>
  </p:clrMapOvr>
</p:sld>
</file>

<file path=ppt/theme/theme1.xml><?xml version="1.0" encoding="utf-8"?>
<a:theme xmlns:a="http://schemas.openxmlformats.org/drawingml/2006/main" name="RSHQ Theme">
  <a:themeElements>
    <a:clrScheme name="RSHQ Slate">
      <a:dk1>
        <a:srgbClr val="000000"/>
      </a:dk1>
      <a:lt1>
        <a:sysClr val="window" lastClr="FFFFFF"/>
      </a:lt1>
      <a:dk2>
        <a:srgbClr val="526A81"/>
      </a:dk2>
      <a:lt2>
        <a:srgbClr val="D1D3DA"/>
      </a:lt2>
      <a:accent1>
        <a:srgbClr val="526A81"/>
      </a:accent1>
      <a:accent2>
        <a:srgbClr val="76A0A8"/>
      </a:accent2>
      <a:accent3>
        <a:srgbClr val="EAF1F2"/>
      </a:accent3>
      <a:accent4>
        <a:srgbClr val="F6E8EB"/>
      </a:accent4>
      <a:accent5>
        <a:srgbClr val="C2667A"/>
      </a:accent5>
      <a:accent6>
        <a:srgbClr val="85424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SHQ SLATE Mid">
      <a:srgbClr val="76A0A8"/>
    </a:custClr>
    <a:custClr name="RSHQ SLATE Dark">
      <a:srgbClr val="526A81"/>
    </a:custClr>
    <a:custClr name="RSHQ SLATE Light">
      <a:srgbClr val="EAF1F2"/>
    </a:custClr>
    <a:custClr name="RSHQ RED Mid">
      <a:srgbClr val="C2667A"/>
    </a:custClr>
    <a:custClr name="RSHQ RED Dark">
      <a:srgbClr val="85424D"/>
    </a:custClr>
    <a:custClr name="RSHQ RED Light">
      <a:srgbClr val="F6E8EB"/>
    </a:custClr>
    <a:custClr name="RSHQ BLUE Mid">
      <a:srgbClr val="0CB1D6"/>
    </a:custClr>
    <a:custClr name="RSHQ BLUE Dark">
      <a:srgbClr val="026F90"/>
    </a:custClr>
    <a:custClr name="RSHQ BLUE Light">
      <a:srgbClr val="DBF3F9"/>
    </a:custClr>
    <a:custClr name="RSHQ GREEN Mid">
      <a:srgbClr val="3CB092"/>
    </a:custClr>
    <a:custClr name="RSHQ GREEN Dark">
      <a:srgbClr val="05735C"/>
    </a:custClr>
    <a:custClr name="RSHQ GREEN Light">
      <a:srgbClr val="E2F3EF"/>
    </a:custClr>
    <a:custClr name="RSHQ MIDNIGHT">
      <a:srgbClr val="061F33"/>
    </a:custClr>
  </a:custClrLst>
  <a:extLst>
    <a:ext uri="{05A4C25C-085E-4340-85A3-A5531E510DB2}">
      <thm15:themeFamily xmlns:thm15="http://schemas.microsoft.com/office/thememl/2012/main" name="RSHQ PPT Template_Slate.potx" id="{927A5030-4856-4EA5-8D28-EFF080435E45}" vid="{08E8E63D-9115-45EC-9E10-CC7CD13F3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1019</Words>
  <Application>Microsoft Office PowerPoint</Application>
  <PresentationFormat>Widescreen</PresentationFormat>
  <Paragraphs>128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vt:lpstr>
      <vt:lpstr>RSHQ Theme</vt:lpstr>
      <vt:lpstr>May 2024 Incident periodical</vt:lpstr>
      <vt:lpstr>Risk Control Effectiveness</vt:lpstr>
      <vt:lpstr>Pick &amp; carry cranes roll over whilst lifting pipework</vt:lpstr>
      <vt:lpstr>Franna cranes roll over whilst lifting pipework</vt:lpstr>
      <vt:lpstr>Jack locking system failure</vt:lpstr>
      <vt:lpstr>Jack locking system failure</vt:lpstr>
      <vt:lpstr>Coal mine worker struck by rotating dragline</vt:lpstr>
      <vt:lpstr>Coal mine worker struck by rotating dragline</vt:lpstr>
      <vt:lpstr>Equipment fires</vt:lpstr>
      <vt:lpstr>Equipment fires</vt:lpstr>
      <vt:lpstr>Equipment fires</vt:lpstr>
      <vt:lpstr>Equipment fires</vt:lpstr>
      <vt:lpstr>NOTICE BOARD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2024-05-13T05:19:31Z</dcterms:created>
  <dcterms:modified xsi:type="dcterms:W3CDTF">2024-05-13T05:20:01Z</dcterms:modified>
</cp:coreProperties>
</file>